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4" r:id="rId31"/>
    <p:sldId id="285" r:id="rId32"/>
    <p:sldId id="292" r:id="rId33"/>
    <p:sldId id="274" r:id="rId34"/>
    <p:sldId id="289" r:id="rId35"/>
    <p:sldId id="290" r:id="rId36"/>
    <p:sldId id="291" r:id="rId37"/>
  </p:sldIdLst>
  <p:sldSz cx="12192000" cy="6858000"/>
  <p:notesSz cx="6858000" cy="9144000"/>
  <p:embeddedFontLst>
    <p:embeddedFont>
      <p:font typeface="Josefin Sans" pitchFamily="2" charset="0"/>
      <p:regular r:id="rId39"/>
      <p:bold r:id="rId40"/>
      <p:italic r:id="rId41"/>
      <p:boldItalic r:id="rId42"/>
    </p:embeddedFont>
    <p:embeddedFont>
      <p:font typeface="Work Sans" pitchFamily="2" charset="0"/>
      <p:regular r:id="rId43"/>
      <p:bold r:id="rId44"/>
      <p:italic r:id="rId45"/>
      <p:boldItalic r:id="rId46"/>
    </p:embeddedFont>
    <p:embeddedFont>
      <p:font typeface="Work Sans Light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53" roundtripDataSignature="AMtx7mgTVepnIQiYti8Oa20uYFUZwPJx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3CE11E-0B6A-1E0A-6038-7879F417EACE}" v="12" dt="2024-09-30T16:55:36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der Yesid Rodriguez Ochoa" userId="S::jaidery_rodriguez@soy.sena.edu.co::1c1c5aaf-e49c-45a1-8f41-c1b2e3ab640b" providerId="AD" clId="Web-{633CE11E-0B6A-1E0A-6038-7879F417EACE}"/>
    <pc:docChg chg="modSld">
      <pc:chgData name="Jaider Yesid Rodriguez Ochoa" userId="S::jaidery_rodriguez@soy.sena.edu.co::1c1c5aaf-e49c-45a1-8f41-c1b2e3ab640b" providerId="AD" clId="Web-{633CE11E-0B6A-1E0A-6038-7879F417EACE}" dt="2024-09-30T16:55:36.696" v="11" actId="20577"/>
      <pc:docMkLst>
        <pc:docMk/>
      </pc:docMkLst>
      <pc:sldChg chg="modSp">
        <pc:chgData name="Jaider Yesid Rodriguez Ochoa" userId="S::jaidery_rodriguez@soy.sena.edu.co::1c1c5aaf-e49c-45a1-8f41-c1b2e3ab640b" providerId="AD" clId="Web-{633CE11E-0B6A-1E0A-6038-7879F417EACE}" dt="2024-09-30T16:55:36.696" v="11" actId="20577"/>
        <pc:sldMkLst>
          <pc:docMk/>
          <pc:sldMk cId="0" sldId="266"/>
        </pc:sldMkLst>
        <pc:spChg chg="mod">
          <ac:chgData name="Jaider Yesid Rodriguez Ochoa" userId="S::jaidery_rodriguez@soy.sena.edu.co::1c1c5aaf-e49c-45a1-8f41-c1b2e3ab640b" providerId="AD" clId="Web-{633CE11E-0B6A-1E0A-6038-7879F417EACE}" dt="2024-09-30T16:55:36.696" v="11" actId="20577"/>
          <ac:spMkLst>
            <pc:docMk/>
            <pc:sldMk cId="0" sldId="266"/>
            <ac:spMk id="270" creationId="{00000000-0000-0000-0000-000000000000}"/>
          </ac:spMkLst>
        </pc:spChg>
      </pc:sldChg>
    </pc:docChg>
  </pc:docChgLst>
  <pc:docChgLst>
    <pc:chgData name="Jaider Yesid Rodriguez Ochoa" userId="S::jaidery_rodriguez@soy.sena.edu.co::1c1c5aaf-e49c-45a1-8f41-c1b2e3ab640b" providerId="AD" clId="Web-{91E4BCB6-997B-7A76-3E65-25BFB6C6A5E9}"/>
    <pc:docChg chg="modSld">
      <pc:chgData name="Jaider Yesid Rodriguez Ochoa" userId="S::jaidery_rodriguez@soy.sena.edu.co::1c1c5aaf-e49c-45a1-8f41-c1b2e3ab640b" providerId="AD" clId="Web-{91E4BCB6-997B-7A76-3E65-25BFB6C6A5E9}" dt="2024-04-04T13:49:52.623" v="21" actId="20577"/>
      <pc:docMkLst>
        <pc:docMk/>
      </pc:docMkLst>
      <pc:sldChg chg="modSp">
        <pc:chgData name="Jaider Yesid Rodriguez Ochoa" userId="S::jaidery_rodriguez@soy.sena.edu.co::1c1c5aaf-e49c-45a1-8f41-c1b2e3ab640b" providerId="AD" clId="Web-{91E4BCB6-997B-7A76-3E65-25BFB6C6A5E9}" dt="2024-04-04T13:48:43.261" v="12" actId="20577"/>
        <pc:sldMkLst>
          <pc:docMk/>
          <pc:sldMk cId="0" sldId="262"/>
        </pc:sldMkLst>
        <pc:spChg chg="mod">
          <ac:chgData name="Jaider Yesid Rodriguez Ochoa" userId="S::jaidery_rodriguez@soy.sena.edu.co::1c1c5aaf-e49c-45a1-8f41-c1b2e3ab640b" providerId="AD" clId="Web-{91E4BCB6-997B-7A76-3E65-25BFB6C6A5E9}" dt="2024-04-04T13:48:43.261" v="12" actId="20577"/>
          <ac:spMkLst>
            <pc:docMk/>
            <pc:sldMk cId="0" sldId="262"/>
            <ac:spMk id="216" creationId="{00000000-0000-0000-0000-000000000000}"/>
          </ac:spMkLst>
        </pc:spChg>
      </pc:sldChg>
      <pc:sldChg chg="modSp">
        <pc:chgData name="Jaider Yesid Rodriguez Ochoa" userId="S::jaidery_rodriguez@soy.sena.edu.co::1c1c5aaf-e49c-45a1-8f41-c1b2e3ab640b" providerId="AD" clId="Web-{91E4BCB6-997B-7A76-3E65-25BFB6C6A5E9}" dt="2024-04-04T13:49:06.246" v="17" actId="20577"/>
        <pc:sldMkLst>
          <pc:docMk/>
          <pc:sldMk cId="0" sldId="263"/>
        </pc:sldMkLst>
        <pc:spChg chg="mod">
          <ac:chgData name="Jaider Yesid Rodriguez Ochoa" userId="S::jaidery_rodriguez@soy.sena.edu.co::1c1c5aaf-e49c-45a1-8f41-c1b2e3ab640b" providerId="AD" clId="Web-{91E4BCB6-997B-7A76-3E65-25BFB6C6A5E9}" dt="2024-04-04T13:49:06.246" v="17" actId="20577"/>
          <ac:spMkLst>
            <pc:docMk/>
            <pc:sldMk cId="0" sldId="263"/>
            <ac:spMk id="222" creationId="{00000000-0000-0000-0000-000000000000}"/>
          </ac:spMkLst>
        </pc:spChg>
      </pc:sldChg>
      <pc:sldChg chg="modSp">
        <pc:chgData name="Jaider Yesid Rodriguez Ochoa" userId="S::jaidery_rodriguez@soy.sena.edu.co::1c1c5aaf-e49c-45a1-8f41-c1b2e3ab640b" providerId="AD" clId="Web-{91E4BCB6-997B-7A76-3E65-25BFB6C6A5E9}" dt="2024-04-04T13:49:52.623" v="21" actId="20577"/>
        <pc:sldMkLst>
          <pc:docMk/>
          <pc:sldMk cId="0" sldId="268"/>
        </pc:sldMkLst>
        <pc:spChg chg="mod">
          <ac:chgData name="Jaider Yesid Rodriguez Ochoa" userId="S::jaidery_rodriguez@soy.sena.edu.co::1c1c5aaf-e49c-45a1-8f41-c1b2e3ab640b" providerId="AD" clId="Web-{91E4BCB6-997B-7A76-3E65-25BFB6C6A5E9}" dt="2024-04-04T13:49:52.623" v="21" actId="20577"/>
          <ac:spMkLst>
            <pc:docMk/>
            <pc:sldMk cId="0" sldId="268"/>
            <ac:spMk id="295" creationId="{00000000-0000-0000-0000-000000000000}"/>
          </ac:spMkLst>
        </pc:spChg>
      </pc:sldChg>
    </pc:docChg>
  </pc:docChgLst>
  <pc:docChgLst>
    <pc:chgData name="Jaider Yesid Rodriguez Ochoa" userId="S::jaidery_rodriguez@soy.sena.edu.co::1c1c5aaf-e49c-45a1-8f41-c1b2e3ab640b" providerId="AD" clId="Web-{E22E72BC-A79B-6120-39B7-F717B6D13373}"/>
    <pc:docChg chg="modSld">
      <pc:chgData name="Jaider Yesid Rodriguez Ochoa" userId="S::jaidery_rodriguez@soy.sena.edu.co::1c1c5aaf-e49c-45a1-8f41-c1b2e3ab640b" providerId="AD" clId="Web-{E22E72BC-A79B-6120-39B7-F717B6D13373}" dt="2024-03-11T23:19:55.233" v="2" actId="20577"/>
      <pc:docMkLst>
        <pc:docMk/>
      </pc:docMkLst>
      <pc:sldChg chg="modSp">
        <pc:chgData name="Jaider Yesid Rodriguez Ochoa" userId="S::jaidery_rodriguez@soy.sena.edu.co::1c1c5aaf-e49c-45a1-8f41-c1b2e3ab640b" providerId="AD" clId="Web-{E22E72BC-A79B-6120-39B7-F717B6D13373}" dt="2024-03-11T23:19:55.233" v="2" actId="20577"/>
        <pc:sldMkLst>
          <pc:docMk/>
          <pc:sldMk cId="0" sldId="288"/>
        </pc:sldMkLst>
        <pc:spChg chg="mod">
          <ac:chgData name="Jaider Yesid Rodriguez Ochoa" userId="S::jaidery_rodriguez@soy.sena.edu.co::1c1c5aaf-e49c-45a1-8f41-c1b2e3ab640b" providerId="AD" clId="Web-{E22E72BC-A79B-6120-39B7-F717B6D13373}" dt="2024-03-11T23:19:55.233" v="2" actId="20577"/>
          <ac:spMkLst>
            <pc:docMk/>
            <pc:sldMk cId="0" sldId="288"/>
            <ac:spMk id="492" creationId="{00000000-0000-0000-0000-000000000000}"/>
          </ac:spMkLst>
        </pc:spChg>
      </pc:sldChg>
    </pc:docChg>
  </pc:docChgLst>
  <pc:docChgLst>
    <pc:chgData name="Jaider Yesid Rodriguez Ochoa" userId="S::jaidery_rodriguez@soy.sena.edu.co::1c1c5aaf-e49c-45a1-8f41-c1b2e3ab640b" providerId="AD" clId="Web-{B993AA9C-B1BF-6F6A-2098-D49D85057174}"/>
    <pc:docChg chg="modSld">
      <pc:chgData name="Jaider Yesid Rodriguez Ochoa" userId="S::jaidery_rodriguez@soy.sena.edu.co::1c1c5aaf-e49c-45a1-8f41-c1b2e3ab640b" providerId="AD" clId="Web-{B993AA9C-B1BF-6F6A-2098-D49D85057174}" dt="2024-04-04T13:36:36.760" v="25" actId="20577"/>
      <pc:docMkLst>
        <pc:docMk/>
      </pc:docMkLst>
      <pc:sldChg chg="modSp">
        <pc:chgData name="Jaider Yesid Rodriguez Ochoa" userId="S::jaidery_rodriguez@soy.sena.edu.co::1c1c5aaf-e49c-45a1-8f41-c1b2e3ab640b" providerId="AD" clId="Web-{B993AA9C-B1BF-6F6A-2098-D49D85057174}" dt="2024-04-04T13:31:37.172" v="13" actId="1076"/>
        <pc:sldMkLst>
          <pc:docMk/>
          <pc:sldMk cId="0" sldId="269"/>
        </pc:sldMkLst>
        <pc:spChg chg="mod">
          <ac:chgData name="Jaider Yesid Rodriguez Ochoa" userId="S::jaidery_rodriguez@soy.sena.edu.co::1c1c5aaf-e49c-45a1-8f41-c1b2e3ab640b" providerId="AD" clId="Web-{B993AA9C-B1BF-6F6A-2098-D49D85057174}" dt="2024-04-04T13:31:37.172" v="13" actId="1076"/>
          <ac:spMkLst>
            <pc:docMk/>
            <pc:sldMk cId="0" sldId="269"/>
            <ac:spMk id="303" creationId="{00000000-0000-0000-0000-000000000000}"/>
          </ac:spMkLst>
        </pc:spChg>
      </pc:sldChg>
      <pc:sldChg chg="modSp">
        <pc:chgData name="Jaider Yesid Rodriguez Ochoa" userId="S::jaidery_rodriguez@soy.sena.edu.co::1c1c5aaf-e49c-45a1-8f41-c1b2e3ab640b" providerId="AD" clId="Web-{B993AA9C-B1BF-6F6A-2098-D49D85057174}" dt="2024-04-04T13:35:56.774" v="22" actId="20577"/>
        <pc:sldMkLst>
          <pc:docMk/>
          <pc:sldMk cId="0" sldId="274"/>
        </pc:sldMkLst>
        <pc:spChg chg="mod">
          <ac:chgData name="Jaider Yesid Rodriguez Ochoa" userId="S::jaidery_rodriguez@soy.sena.edu.co::1c1c5aaf-e49c-45a1-8f41-c1b2e3ab640b" providerId="AD" clId="Web-{B993AA9C-B1BF-6F6A-2098-D49D85057174}" dt="2024-04-04T13:35:56.774" v="22" actId="20577"/>
          <ac:spMkLst>
            <pc:docMk/>
            <pc:sldMk cId="0" sldId="274"/>
            <ac:spMk id="348" creationId="{00000000-0000-0000-0000-000000000000}"/>
          </ac:spMkLst>
        </pc:spChg>
      </pc:sldChg>
      <pc:sldChg chg="modSp">
        <pc:chgData name="Jaider Yesid Rodriguez Ochoa" userId="S::jaidery_rodriguez@soy.sena.edu.co::1c1c5aaf-e49c-45a1-8f41-c1b2e3ab640b" providerId="AD" clId="Web-{B993AA9C-B1BF-6F6A-2098-D49D85057174}" dt="2024-04-04T13:36:36.760" v="25" actId="20577"/>
        <pc:sldMkLst>
          <pc:docMk/>
          <pc:sldMk cId="0" sldId="283"/>
        </pc:sldMkLst>
        <pc:spChg chg="mod">
          <ac:chgData name="Jaider Yesid Rodriguez Ochoa" userId="S::jaidery_rodriguez@soy.sena.edu.co::1c1c5aaf-e49c-45a1-8f41-c1b2e3ab640b" providerId="AD" clId="Web-{B993AA9C-B1BF-6F6A-2098-D49D85057174}" dt="2024-04-04T13:36:36.760" v="25" actId="20577"/>
          <ac:spMkLst>
            <pc:docMk/>
            <pc:sldMk cId="0" sldId="283"/>
            <ac:spMk id="432" creationId="{00000000-0000-0000-0000-000000000000}"/>
          </ac:spMkLst>
        </pc:spChg>
      </pc:sldChg>
      <pc:sldChg chg="modSp">
        <pc:chgData name="Jaider Yesid Rodriguez Ochoa" userId="S::jaidery_rodriguez@soy.sena.edu.co::1c1c5aaf-e49c-45a1-8f41-c1b2e3ab640b" providerId="AD" clId="Web-{B993AA9C-B1BF-6F6A-2098-D49D85057174}" dt="2024-04-04T13:36:03.899" v="23" actId="20577"/>
        <pc:sldMkLst>
          <pc:docMk/>
          <pc:sldMk cId="0" sldId="285"/>
        </pc:sldMkLst>
        <pc:spChg chg="mod">
          <ac:chgData name="Jaider Yesid Rodriguez Ochoa" userId="S::jaidery_rodriguez@soy.sena.edu.co::1c1c5aaf-e49c-45a1-8f41-c1b2e3ab640b" providerId="AD" clId="Web-{B993AA9C-B1BF-6F6A-2098-D49D85057174}" dt="2024-04-04T13:36:03.899" v="23" actId="20577"/>
          <ac:spMkLst>
            <pc:docMk/>
            <pc:sldMk cId="0" sldId="285"/>
            <ac:spMk id="459" creationId="{00000000-0000-0000-0000-000000000000}"/>
          </ac:spMkLst>
        </pc:spChg>
      </pc:sldChg>
      <pc:sldChg chg="modSp">
        <pc:chgData name="Jaider Yesid Rodriguez Ochoa" userId="S::jaidery_rodriguez@soy.sena.edu.co::1c1c5aaf-e49c-45a1-8f41-c1b2e3ab640b" providerId="AD" clId="Web-{B993AA9C-B1BF-6F6A-2098-D49D85057174}" dt="2024-04-04T13:36:11.071" v="24" actId="20577"/>
        <pc:sldMkLst>
          <pc:docMk/>
          <pc:sldMk cId="0" sldId="288"/>
        </pc:sldMkLst>
        <pc:spChg chg="mod">
          <ac:chgData name="Jaider Yesid Rodriguez Ochoa" userId="S::jaidery_rodriguez@soy.sena.edu.co::1c1c5aaf-e49c-45a1-8f41-c1b2e3ab640b" providerId="AD" clId="Web-{B993AA9C-B1BF-6F6A-2098-D49D85057174}" dt="2024-04-04T13:36:11.071" v="24" actId="20577"/>
          <ac:spMkLst>
            <pc:docMk/>
            <pc:sldMk cId="0" sldId="288"/>
            <ac:spMk id="492" creationId="{00000000-0000-0000-0000-000000000000}"/>
          </ac:spMkLst>
        </pc:spChg>
      </pc:sldChg>
    </pc:docChg>
  </pc:docChgLst>
  <pc:docChgLst>
    <pc:chgData name="Jaider Yesid Rodriguez Ochoa" userId="S::jaidery_rodriguez@soy.sena.edu.co::1c1c5aaf-e49c-45a1-8f41-c1b2e3ab640b" providerId="AD" clId="Web-{5BB3B4C4-7408-CAD7-5C07-A551978B8DD9}"/>
    <pc:docChg chg="modSld">
      <pc:chgData name="Jaider Yesid Rodriguez Ochoa" userId="S::jaidery_rodriguez@soy.sena.edu.co::1c1c5aaf-e49c-45a1-8f41-c1b2e3ab640b" providerId="AD" clId="Web-{5BB3B4C4-7408-CAD7-5C07-A551978B8DD9}" dt="2024-03-11T23:25:35.937" v="11" actId="1076"/>
      <pc:docMkLst>
        <pc:docMk/>
      </pc:docMkLst>
      <pc:sldChg chg="addSp delSp modSp">
        <pc:chgData name="Jaider Yesid Rodriguez Ochoa" userId="S::jaidery_rodriguez@soy.sena.edu.co::1c1c5aaf-e49c-45a1-8f41-c1b2e3ab640b" providerId="AD" clId="Web-{5BB3B4C4-7408-CAD7-5C07-A551978B8DD9}" dt="2024-03-11T23:25:35.937" v="11" actId="1076"/>
        <pc:sldMkLst>
          <pc:docMk/>
          <pc:sldMk cId="0" sldId="287"/>
        </pc:sldMkLst>
        <pc:picChg chg="del">
          <ac:chgData name="Jaider Yesid Rodriguez Ochoa" userId="S::jaidery_rodriguez@soy.sena.edu.co::1c1c5aaf-e49c-45a1-8f41-c1b2e3ab640b" providerId="AD" clId="Web-{5BB3B4C4-7408-CAD7-5C07-A551978B8DD9}" dt="2024-03-11T23:24:42.075" v="0"/>
          <ac:picMkLst>
            <pc:docMk/>
            <pc:sldMk cId="0" sldId="287"/>
            <ac:picMk id="2" creationId="{7927D52B-8F0C-32E3-DDCD-B6755A9C68A8}"/>
          </ac:picMkLst>
        </pc:picChg>
        <pc:picChg chg="add del mod">
          <ac:chgData name="Jaider Yesid Rodriguez Ochoa" userId="S::jaidery_rodriguez@soy.sena.edu.co::1c1c5aaf-e49c-45a1-8f41-c1b2e3ab640b" providerId="AD" clId="Web-{5BB3B4C4-7408-CAD7-5C07-A551978B8DD9}" dt="2024-03-11T23:25:08.467" v="5"/>
          <ac:picMkLst>
            <pc:docMk/>
            <pc:sldMk cId="0" sldId="287"/>
            <ac:picMk id="3" creationId="{DC514963-E2FF-E65E-9D0C-BC9BE93F65AA}"/>
          </ac:picMkLst>
        </pc:picChg>
        <pc:picChg chg="add mod">
          <ac:chgData name="Jaider Yesid Rodriguez Ochoa" userId="S::jaidery_rodriguez@soy.sena.edu.co::1c1c5aaf-e49c-45a1-8f41-c1b2e3ab640b" providerId="AD" clId="Web-{5BB3B4C4-7408-CAD7-5C07-A551978B8DD9}" dt="2024-03-11T23:25:35.937" v="11" actId="1076"/>
          <ac:picMkLst>
            <pc:docMk/>
            <pc:sldMk cId="0" sldId="287"/>
            <ac:picMk id="4" creationId="{291399E7-5501-5BC0-CEBF-D8C7E69CDBAC}"/>
          </ac:picMkLst>
        </pc:picChg>
      </pc:sldChg>
    </pc:docChg>
  </pc:docChgLst>
  <pc:docChgLst>
    <pc:chgData name="Jaider Yesid Rodriguez Ochoa" userId="S::jaidery_rodriguez@soy.sena.edu.co::1c1c5aaf-e49c-45a1-8f41-c1b2e3ab640b" providerId="AD" clId="Web-{0C291607-9F26-ECD6-3050-038D6E78D87D}"/>
    <pc:docChg chg="modSld">
      <pc:chgData name="Jaider Yesid Rodriguez Ochoa" userId="S::jaidery_rodriguez@soy.sena.edu.co::1c1c5aaf-e49c-45a1-8f41-c1b2e3ab640b" providerId="AD" clId="Web-{0C291607-9F26-ECD6-3050-038D6E78D87D}" dt="2024-09-10T16:30:33.161" v="73" actId="20577"/>
      <pc:docMkLst>
        <pc:docMk/>
      </pc:docMkLst>
      <pc:sldChg chg="modSp">
        <pc:chgData name="Jaider Yesid Rodriguez Ochoa" userId="S::jaidery_rodriguez@soy.sena.edu.co::1c1c5aaf-e49c-45a1-8f41-c1b2e3ab640b" providerId="AD" clId="Web-{0C291607-9F26-ECD6-3050-038D6E78D87D}" dt="2024-09-10T16:30:33.161" v="73" actId="20577"/>
        <pc:sldMkLst>
          <pc:docMk/>
          <pc:sldMk cId="0" sldId="281"/>
        </pc:sldMkLst>
        <pc:spChg chg="mod">
          <ac:chgData name="Jaider Yesid Rodriguez Ochoa" userId="S::jaidery_rodriguez@soy.sena.edu.co::1c1c5aaf-e49c-45a1-8f41-c1b2e3ab640b" providerId="AD" clId="Web-{0C291607-9F26-ECD6-3050-038D6E78D87D}" dt="2024-09-10T16:30:33.161" v="73" actId="20577"/>
          <ac:spMkLst>
            <pc:docMk/>
            <pc:sldMk cId="0" sldId="281"/>
            <ac:spMk id="420" creationId="{00000000-0000-0000-0000-000000000000}"/>
          </ac:spMkLst>
        </pc:spChg>
      </pc:sldChg>
    </pc:docChg>
  </pc:docChgLst>
  <pc:docChgLst>
    <pc:chgData name="Jaider Yesid Rodriguez Ochoa" userId="S::jaidery_rodriguez@soy.sena.edu.co::1c1c5aaf-e49c-45a1-8f41-c1b2e3ab640b" providerId="AD" clId="Web-{E369C1CC-8E49-EE32-9A9E-0C9AB3241E99}"/>
    <pc:docChg chg="modSld">
      <pc:chgData name="Jaider Yesid Rodriguez Ochoa" userId="S::jaidery_rodriguez@soy.sena.edu.co::1c1c5aaf-e49c-45a1-8f41-c1b2e3ab640b" providerId="AD" clId="Web-{E369C1CC-8E49-EE32-9A9E-0C9AB3241E99}" dt="2024-03-11T22:53:45.682" v="33" actId="20577"/>
      <pc:docMkLst>
        <pc:docMk/>
      </pc:docMkLst>
      <pc:sldChg chg="modSp">
        <pc:chgData name="Jaider Yesid Rodriguez Ochoa" userId="S::jaidery_rodriguez@soy.sena.edu.co::1c1c5aaf-e49c-45a1-8f41-c1b2e3ab640b" providerId="AD" clId="Web-{E369C1CC-8E49-EE32-9A9E-0C9AB3241E99}" dt="2024-03-11T22:53:45.682" v="33" actId="20577"/>
        <pc:sldMkLst>
          <pc:docMk/>
          <pc:sldMk cId="0" sldId="259"/>
        </pc:sldMkLst>
        <pc:spChg chg="mod">
          <ac:chgData name="Jaider Yesid Rodriguez Ochoa" userId="S::jaidery_rodriguez@soy.sena.edu.co::1c1c5aaf-e49c-45a1-8f41-c1b2e3ab640b" providerId="AD" clId="Web-{E369C1CC-8E49-EE32-9A9E-0C9AB3241E99}" dt="2024-03-11T22:53:45.682" v="33" actId="20577"/>
          <ac:spMkLst>
            <pc:docMk/>
            <pc:sldMk cId="0" sldId="259"/>
            <ac:spMk id="153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E369C1CC-8E49-EE32-9A9E-0C9AB3241E99}" dt="2024-03-11T22:51:55.727" v="26" actId="1076"/>
          <ac:spMkLst>
            <pc:docMk/>
            <pc:sldMk cId="0" sldId="259"/>
            <ac:spMk id="180" creationId="{00000000-0000-0000-0000-000000000000}"/>
          </ac:spMkLst>
        </pc:spChg>
      </pc:sldChg>
      <pc:sldChg chg="modSp">
        <pc:chgData name="Jaider Yesid Rodriguez Ochoa" userId="S::jaidery_rodriguez@soy.sena.edu.co::1c1c5aaf-e49c-45a1-8f41-c1b2e3ab640b" providerId="AD" clId="Web-{E369C1CC-8E49-EE32-9A9E-0C9AB3241E99}" dt="2024-03-11T22:51:30.133" v="22" actId="20577"/>
        <pc:sldMkLst>
          <pc:docMk/>
          <pc:sldMk cId="0" sldId="274"/>
        </pc:sldMkLst>
        <pc:spChg chg="mod">
          <ac:chgData name="Jaider Yesid Rodriguez Ochoa" userId="S::jaidery_rodriguez@soy.sena.edu.co::1c1c5aaf-e49c-45a1-8f41-c1b2e3ab640b" providerId="AD" clId="Web-{E369C1CC-8E49-EE32-9A9E-0C9AB3241E99}" dt="2024-03-11T22:51:30.133" v="22" actId="20577"/>
          <ac:spMkLst>
            <pc:docMk/>
            <pc:sldMk cId="0" sldId="274"/>
            <ac:spMk id="348" creationId="{00000000-0000-0000-0000-000000000000}"/>
          </ac:spMkLst>
        </pc:spChg>
      </pc:sldChg>
      <pc:sldChg chg="modSp">
        <pc:chgData name="Jaider Yesid Rodriguez Ochoa" userId="S::jaidery_rodriguez@soy.sena.edu.co::1c1c5aaf-e49c-45a1-8f41-c1b2e3ab640b" providerId="AD" clId="Web-{E369C1CC-8E49-EE32-9A9E-0C9AB3241E99}" dt="2024-03-11T22:51:12.288" v="19" actId="20577"/>
        <pc:sldMkLst>
          <pc:docMk/>
          <pc:sldMk cId="0" sldId="285"/>
        </pc:sldMkLst>
        <pc:spChg chg="mod">
          <ac:chgData name="Jaider Yesid Rodriguez Ochoa" userId="S::jaidery_rodriguez@soy.sena.edu.co::1c1c5aaf-e49c-45a1-8f41-c1b2e3ab640b" providerId="AD" clId="Web-{E369C1CC-8E49-EE32-9A9E-0C9AB3241E99}" dt="2024-03-11T22:51:12.288" v="19" actId="20577"/>
          <ac:spMkLst>
            <pc:docMk/>
            <pc:sldMk cId="0" sldId="285"/>
            <ac:spMk id="459" creationId="{00000000-0000-0000-0000-000000000000}"/>
          </ac:spMkLst>
        </pc:spChg>
      </pc:sldChg>
      <pc:sldChg chg="addSp delSp modSp">
        <pc:chgData name="Jaider Yesid Rodriguez Ochoa" userId="S::jaidery_rodriguez@soy.sena.edu.co::1c1c5aaf-e49c-45a1-8f41-c1b2e3ab640b" providerId="AD" clId="Web-{E369C1CC-8E49-EE32-9A9E-0C9AB3241E99}" dt="2024-03-11T22:35:56.096" v="6" actId="1076"/>
        <pc:sldMkLst>
          <pc:docMk/>
          <pc:sldMk cId="0" sldId="287"/>
        </pc:sldMkLst>
        <pc:picChg chg="add mod modCrop">
          <ac:chgData name="Jaider Yesid Rodriguez Ochoa" userId="S::jaidery_rodriguez@soy.sena.edu.co::1c1c5aaf-e49c-45a1-8f41-c1b2e3ab640b" providerId="AD" clId="Web-{E369C1CC-8E49-EE32-9A9E-0C9AB3241E99}" dt="2024-03-11T22:35:56.096" v="6" actId="1076"/>
          <ac:picMkLst>
            <pc:docMk/>
            <pc:sldMk cId="0" sldId="287"/>
            <ac:picMk id="2" creationId="{7927D52B-8F0C-32E3-DDCD-B6755A9C68A8}"/>
          </ac:picMkLst>
        </pc:picChg>
        <pc:picChg chg="del">
          <ac:chgData name="Jaider Yesid Rodriguez Ochoa" userId="S::jaidery_rodriguez@soy.sena.edu.co::1c1c5aaf-e49c-45a1-8f41-c1b2e3ab640b" providerId="AD" clId="Web-{E369C1CC-8E49-EE32-9A9E-0C9AB3241E99}" dt="2024-03-11T22:35:35.923" v="1"/>
          <ac:picMkLst>
            <pc:docMk/>
            <pc:sldMk cId="0" sldId="287"/>
            <ac:picMk id="486" creationId="{00000000-0000-0000-0000-000000000000}"/>
          </ac:picMkLst>
        </pc:picChg>
      </pc:sldChg>
      <pc:sldChg chg="modSp">
        <pc:chgData name="Jaider Yesid Rodriguez Ochoa" userId="S::jaidery_rodriguez@soy.sena.edu.co::1c1c5aaf-e49c-45a1-8f41-c1b2e3ab640b" providerId="AD" clId="Web-{E369C1CC-8E49-EE32-9A9E-0C9AB3241E99}" dt="2024-03-11T22:49:37.349" v="14" actId="20577"/>
        <pc:sldMkLst>
          <pc:docMk/>
          <pc:sldMk cId="0" sldId="288"/>
        </pc:sldMkLst>
        <pc:spChg chg="mod">
          <ac:chgData name="Jaider Yesid Rodriguez Ochoa" userId="S::jaidery_rodriguez@soy.sena.edu.co::1c1c5aaf-e49c-45a1-8f41-c1b2e3ab640b" providerId="AD" clId="Web-{E369C1CC-8E49-EE32-9A9E-0C9AB3241E99}" dt="2024-03-11T22:49:37.349" v="14" actId="20577"/>
          <ac:spMkLst>
            <pc:docMk/>
            <pc:sldMk cId="0" sldId="288"/>
            <ac:spMk id="492" creationId="{00000000-0000-0000-0000-000000000000}"/>
          </ac:spMkLst>
        </pc:spChg>
      </pc:sldChg>
    </pc:docChg>
  </pc:docChgLst>
  <pc:docChgLst>
    <pc:chgData name="Jaider Yesid Rodriguez Ochoa" userId="S::jaidery_rodriguez@soy.sena.edu.co::1c1c5aaf-e49c-45a1-8f41-c1b2e3ab640b" providerId="AD" clId="Web-{AE167588-20B0-B00F-CBA6-6250C4DE940F}"/>
    <pc:docChg chg="modSld">
      <pc:chgData name="Jaider Yesid Rodriguez Ochoa" userId="S::jaidery_rodriguez@soy.sena.edu.co::1c1c5aaf-e49c-45a1-8f41-c1b2e3ab640b" providerId="AD" clId="Web-{AE167588-20B0-B00F-CBA6-6250C4DE940F}" dt="2024-07-17T16:28:58.244" v="0" actId="20577"/>
      <pc:docMkLst>
        <pc:docMk/>
      </pc:docMkLst>
      <pc:sldChg chg="modSp">
        <pc:chgData name="Jaider Yesid Rodriguez Ochoa" userId="S::jaidery_rodriguez@soy.sena.edu.co::1c1c5aaf-e49c-45a1-8f41-c1b2e3ab640b" providerId="AD" clId="Web-{AE167588-20B0-B00F-CBA6-6250C4DE940F}" dt="2024-07-17T16:28:58.244" v="0" actId="20577"/>
        <pc:sldMkLst>
          <pc:docMk/>
          <pc:sldMk cId="0" sldId="266"/>
        </pc:sldMkLst>
        <pc:spChg chg="mod">
          <ac:chgData name="Jaider Yesid Rodriguez Ochoa" userId="S::jaidery_rodriguez@soy.sena.edu.co::1c1c5aaf-e49c-45a1-8f41-c1b2e3ab640b" providerId="AD" clId="Web-{AE167588-20B0-B00F-CBA6-6250C4DE940F}" dt="2024-07-17T16:28:58.244" v="0" actId="20577"/>
          <ac:spMkLst>
            <pc:docMk/>
            <pc:sldMk cId="0" sldId="266"/>
            <ac:spMk id="269" creationId="{00000000-0000-0000-0000-000000000000}"/>
          </ac:spMkLst>
        </pc:spChg>
      </pc:sldChg>
    </pc:docChg>
  </pc:docChgLst>
  <pc:docChgLst>
    <pc:chgData name="Usuario invitado" userId="S::urn:spo:anon#b0623b7d27247e5064339276935fb7718d755643875ef5c3e923eb4b524ecb44::" providerId="AD" clId="Web-{AAF7DD62-0846-8EE9-6354-3F9F62359D4F}"/>
    <pc:docChg chg="addSld delSld modSld">
      <pc:chgData name="Usuario invitado" userId="S::urn:spo:anon#b0623b7d27247e5064339276935fb7718d755643875ef5c3e923eb4b524ecb44::" providerId="AD" clId="Web-{AAF7DD62-0846-8EE9-6354-3F9F62359D4F}" dt="2024-09-11T16:21:12.611" v="94" actId="1076"/>
      <pc:docMkLst>
        <pc:docMk/>
      </pc:docMkLst>
      <pc:sldChg chg="modSp">
        <pc:chgData name="Usuario invitado" userId="S::urn:spo:anon#b0623b7d27247e5064339276935fb7718d755643875ef5c3e923eb4b524ecb44::" providerId="AD" clId="Web-{AAF7DD62-0846-8EE9-6354-3F9F62359D4F}" dt="2024-09-11T16:21:12.611" v="94" actId="1076"/>
        <pc:sldMkLst>
          <pc:docMk/>
          <pc:sldMk cId="0" sldId="281"/>
        </pc:sldMkLst>
        <pc:spChg chg="mod">
          <ac:chgData name="Usuario invitado" userId="S::urn:spo:anon#b0623b7d27247e5064339276935fb7718d755643875ef5c3e923eb4b524ecb44::" providerId="AD" clId="Web-{AAF7DD62-0846-8EE9-6354-3F9F62359D4F}" dt="2024-09-11T16:21:12.611" v="94" actId="1076"/>
          <ac:spMkLst>
            <pc:docMk/>
            <pc:sldMk cId="0" sldId="281"/>
            <ac:spMk id="420" creationId="{00000000-0000-0000-0000-000000000000}"/>
          </ac:spMkLst>
        </pc:spChg>
      </pc:sldChg>
      <pc:sldChg chg="new del">
        <pc:chgData name="Usuario invitado" userId="S::urn:spo:anon#b0623b7d27247e5064339276935fb7718d755643875ef5c3e923eb4b524ecb44::" providerId="AD" clId="Web-{AAF7DD62-0846-8EE9-6354-3F9F62359D4F}" dt="2024-09-11T15:59:59.880" v="5"/>
        <pc:sldMkLst>
          <pc:docMk/>
          <pc:sldMk cId="493192793" sldId="293"/>
        </pc:sldMkLst>
      </pc:sldChg>
      <pc:sldChg chg="new del">
        <pc:chgData name="Usuario invitado" userId="S::urn:spo:anon#b0623b7d27247e5064339276935fb7718d755643875ef5c3e923eb4b524ecb44::" providerId="AD" clId="Web-{AAF7DD62-0846-8EE9-6354-3F9F62359D4F}" dt="2024-09-11T15:59:58.208" v="4"/>
        <pc:sldMkLst>
          <pc:docMk/>
          <pc:sldMk cId="3242333653" sldId="294"/>
        </pc:sldMkLst>
      </pc:sldChg>
      <pc:sldChg chg="new del">
        <pc:chgData name="Usuario invitado" userId="S::urn:spo:anon#b0623b7d27247e5064339276935fb7718d755643875ef5c3e923eb4b524ecb44::" providerId="AD" clId="Web-{AAF7DD62-0846-8EE9-6354-3F9F62359D4F}" dt="2024-09-11T15:59:56.427" v="3"/>
        <pc:sldMkLst>
          <pc:docMk/>
          <pc:sldMk cId="3105606408" sldId="295"/>
        </pc:sldMkLst>
      </pc:sldChg>
    </pc:docChg>
  </pc:docChgLst>
  <pc:docChgLst>
    <pc:chgData name="Jaider Yesid Rodriguez Ochoa" userId="S::jaidery_rodriguez@soy.sena.edu.co::1c1c5aaf-e49c-45a1-8f41-c1b2e3ab640b" providerId="AD" clId="Web-{B66F94FC-E874-FEBD-6CEB-4137542154EB}"/>
    <pc:docChg chg="addSld delSld modSld sldOrd">
      <pc:chgData name="Jaider Yesid Rodriguez Ochoa" userId="S::jaidery_rodriguez@soy.sena.edu.co::1c1c5aaf-e49c-45a1-8f41-c1b2e3ab640b" providerId="AD" clId="Web-{B66F94FC-E874-FEBD-6CEB-4137542154EB}" dt="2024-03-11T18:45:37.925" v="111"/>
      <pc:docMkLst>
        <pc:docMk/>
      </pc:docMkLst>
      <pc:sldChg chg="modSp">
        <pc:chgData name="Jaider Yesid Rodriguez Ochoa" userId="S::jaidery_rodriguez@soy.sena.edu.co::1c1c5aaf-e49c-45a1-8f41-c1b2e3ab640b" providerId="AD" clId="Web-{B66F94FC-E874-FEBD-6CEB-4137542154EB}" dt="2024-03-11T18:45:37.925" v="111"/>
        <pc:sldMkLst>
          <pc:docMk/>
          <pc:sldMk cId="0" sldId="259"/>
        </pc:sldMkLst>
        <pc:spChg chg="mod">
          <ac:chgData name="Jaider Yesid Rodriguez Ochoa" userId="S::jaidery_rodriguez@soy.sena.edu.co::1c1c5aaf-e49c-45a1-8f41-c1b2e3ab640b" providerId="AD" clId="Web-{B66F94FC-E874-FEBD-6CEB-4137542154EB}" dt="2024-03-11T18:45:37.925" v="111"/>
          <ac:spMkLst>
            <pc:docMk/>
            <pc:sldMk cId="0" sldId="259"/>
            <ac:spMk id="140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25" v="110"/>
          <ac:spMkLst>
            <pc:docMk/>
            <pc:sldMk cId="0" sldId="259"/>
            <ac:spMk id="143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25" v="109"/>
          <ac:spMkLst>
            <pc:docMk/>
            <pc:sldMk cId="0" sldId="259"/>
            <ac:spMk id="144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25" v="108"/>
          <ac:spMkLst>
            <pc:docMk/>
            <pc:sldMk cId="0" sldId="259"/>
            <ac:spMk id="146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25" v="107"/>
          <ac:spMkLst>
            <pc:docMk/>
            <pc:sldMk cId="0" sldId="259"/>
            <ac:spMk id="147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106"/>
          <ac:spMkLst>
            <pc:docMk/>
            <pc:sldMk cId="0" sldId="259"/>
            <ac:spMk id="149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105"/>
          <ac:spMkLst>
            <pc:docMk/>
            <pc:sldMk cId="0" sldId="259"/>
            <ac:spMk id="150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104"/>
          <ac:spMkLst>
            <pc:docMk/>
            <pc:sldMk cId="0" sldId="259"/>
            <ac:spMk id="151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103"/>
          <ac:spMkLst>
            <pc:docMk/>
            <pc:sldMk cId="0" sldId="259"/>
            <ac:spMk id="152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102"/>
          <ac:spMkLst>
            <pc:docMk/>
            <pc:sldMk cId="0" sldId="259"/>
            <ac:spMk id="153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101"/>
          <ac:spMkLst>
            <pc:docMk/>
            <pc:sldMk cId="0" sldId="259"/>
            <ac:spMk id="154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100"/>
          <ac:spMkLst>
            <pc:docMk/>
            <pc:sldMk cId="0" sldId="259"/>
            <ac:spMk id="156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99"/>
          <ac:spMkLst>
            <pc:docMk/>
            <pc:sldMk cId="0" sldId="259"/>
            <ac:spMk id="157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98"/>
          <ac:spMkLst>
            <pc:docMk/>
            <pc:sldMk cId="0" sldId="259"/>
            <ac:spMk id="158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97"/>
          <ac:spMkLst>
            <pc:docMk/>
            <pc:sldMk cId="0" sldId="259"/>
            <ac:spMk id="160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96"/>
          <ac:spMkLst>
            <pc:docMk/>
            <pc:sldMk cId="0" sldId="259"/>
            <ac:spMk id="162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95"/>
          <ac:spMkLst>
            <pc:docMk/>
            <pc:sldMk cId="0" sldId="259"/>
            <ac:spMk id="163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94"/>
          <ac:spMkLst>
            <pc:docMk/>
            <pc:sldMk cId="0" sldId="259"/>
            <ac:spMk id="164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93"/>
          <ac:spMkLst>
            <pc:docMk/>
            <pc:sldMk cId="0" sldId="259"/>
            <ac:spMk id="166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92"/>
          <ac:spMkLst>
            <pc:docMk/>
            <pc:sldMk cId="0" sldId="259"/>
            <ac:spMk id="167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91"/>
          <ac:spMkLst>
            <pc:docMk/>
            <pc:sldMk cId="0" sldId="259"/>
            <ac:spMk id="169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90"/>
          <ac:spMkLst>
            <pc:docMk/>
            <pc:sldMk cId="0" sldId="259"/>
            <ac:spMk id="170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89"/>
          <ac:spMkLst>
            <pc:docMk/>
            <pc:sldMk cId="0" sldId="259"/>
            <ac:spMk id="172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88"/>
          <ac:spMkLst>
            <pc:docMk/>
            <pc:sldMk cId="0" sldId="259"/>
            <ac:spMk id="173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87"/>
          <ac:spMkLst>
            <pc:docMk/>
            <pc:sldMk cId="0" sldId="259"/>
            <ac:spMk id="175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86"/>
          <ac:spMkLst>
            <pc:docMk/>
            <pc:sldMk cId="0" sldId="259"/>
            <ac:spMk id="176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85"/>
          <ac:spMkLst>
            <pc:docMk/>
            <pc:sldMk cId="0" sldId="259"/>
            <ac:spMk id="177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84"/>
          <ac:spMkLst>
            <pc:docMk/>
            <pc:sldMk cId="0" sldId="259"/>
            <ac:spMk id="179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83"/>
          <ac:spMkLst>
            <pc:docMk/>
            <pc:sldMk cId="0" sldId="259"/>
            <ac:spMk id="180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5:37.909" v="82"/>
          <ac:spMkLst>
            <pc:docMk/>
            <pc:sldMk cId="0" sldId="259"/>
            <ac:spMk id="181" creationId="{00000000-0000-0000-0000-000000000000}"/>
          </ac:spMkLst>
        </pc:spChg>
      </pc:sldChg>
      <pc:sldChg chg="ord">
        <pc:chgData name="Jaider Yesid Rodriguez Ochoa" userId="S::jaidery_rodriguez@soy.sena.edu.co::1c1c5aaf-e49c-45a1-8f41-c1b2e3ab640b" providerId="AD" clId="Web-{B66F94FC-E874-FEBD-6CEB-4137542154EB}" dt="2024-03-11T18:40:21.557" v="7"/>
        <pc:sldMkLst>
          <pc:docMk/>
          <pc:sldMk cId="0" sldId="274"/>
        </pc:sldMkLst>
      </pc:sldChg>
      <pc:sldChg chg="addSp delSp modSp">
        <pc:chgData name="Jaider Yesid Rodriguez Ochoa" userId="S::jaidery_rodriguez@soy.sena.edu.co::1c1c5aaf-e49c-45a1-8f41-c1b2e3ab640b" providerId="AD" clId="Web-{B66F94FC-E874-FEBD-6CEB-4137542154EB}" dt="2024-03-11T18:44:38.548" v="51" actId="1076"/>
        <pc:sldMkLst>
          <pc:docMk/>
          <pc:sldMk cId="0" sldId="276"/>
        </pc:sldMkLst>
        <pc:picChg chg="add mod modCrop">
          <ac:chgData name="Jaider Yesid Rodriguez Ochoa" userId="S::jaidery_rodriguez@soy.sena.edu.co::1c1c5aaf-e49c-45a1-8f41-c1b2e3ab640b" providerId="AD" clId="Web-{B66F94FC-E874-FEBD-6CEB-4137542154EB}" dt="2024-03-11T18:44:38.548" v="51" actId="1076"/>
          <ac:picMkLst>
            <pc:docMk/>
            <pc:sldMk cId="0" sldId="276"/>
            <ac:picMk id="2" creationId="{588DEED3-C8FE-44AD-8B67-E1FB6BF0E20B}"/>
          </ac:picMkLst>
        </pc:picChg>
        <pc:picChg chg="del">
          <ac:chgData name="Jaider Yesid Rodriguez Ochoa" userId="S::jaidery_rodriguez@soy.sena.edu.co::1c1c5aaf-e49c-45a1-8f41-c1b2e3ab640b" providerId="AD" clId="Web-{B66F94FC-E874-FEBD-6CEB-4137542154EB}" dt="2024-03-11T18:43:52.344" v="38"/>
          <ac:picMkLst>
            <pc:docMk/>
            <pc:sldMk cId="0" sldId="276"/>
            <ac:picMk id="375" creationId="{00000000-0000-0000-0000-000000000000}"/>
          </ac:picMkLst>
        </pc:picChg>
      </pc:sldChg>
      <pc:sldChg chg="del">
        <pc:chgData name="Jaider Yesid Rodriguez Ochoa" userId="S::jaidery_rodriguez@soy.sena.edu.co::1c1c5aaf-e49c-45a1-8f41-c1b2e3ab640b" providerId="AD" clId="Web-{B66F94FC-E874-FEBD-6CEB-4137542154EB}" dt="2024-03-11T18:39:17.602" v="3"/>
        <pc:sldMkLst>
          <pc:docMk/>
          <pc:sldMk cId="0" sldId="277"/>
        </pc:sldMkLst>
      </pc:sldChg>
      <pc:sldChg chg="modSp">
        <pc:chgData name="Jaider Yesid Rodriguez Ochoa" userId="S::jaidery_rodriguez@soy.sena.edu.co::1c1c5aaf-e49c-45a1-8f41-c1b2e3ab640b" providerId="AD" clId="Web-{B66F94FC-E874-FEBD-6CEB-4137542154EB}" dt="2024-03-11T18:41:42.262" v="33" actId="1076"/>
        <pc:sldMkLst>
          <pc:docMk/>
          <pc:sldMk cId="0" sldId="283"/>
        </pc:sldMkLst>
        <pc:spChg chg="mod">
          <ac:chgData name="Jaider Yesid Rodriguez Ochoa" userId="S::jaidery_rodriguez@soy.sena.edu.co::1c1c5aaf-e49c-45a1-8f41-c1b2e3ab640b" providerId="AD" clId="Web-{B66F94FC-E874-FEBD-6CEB-4137542154EB}" dt="2024-03-11T18:41:42.262" v="33" actId="1076"/>
          <ac:spMkLst>
            <pc:docMk/>
            <pc:sldMk cId="0" sldId="283"/>
            <ac:spMk id="432" creationId="{00000000-0000-0000-0000-000000000000}"/>
          </ac:spMkLst>
        </pc:spChg>
      </pc:sldChg>
      <pc:sldChg chg="modSp">
        <pc:chgData name="Jaider Yesid Rodriguez Ochoa" userId="S::jaidery_rodriguez@soy.sena.edu.co::1c1c5aaf-e49c-45a1-8f41-c1b2e3ab640b" providerId="AD" clId="Web-{B66F94FC-E874-FEBD-6CEB-4137542154EB}" dt="2024-03-11T18:40:00.307" v="4" actId="20577"/>
        <pc:sldMkLst>
          <pc:docMk/>
          <pc:sldMk cId="0" sldId="284"/>
        </pc:sldMkLst>
        <pc:spChg chg="mod">
          <ac:chgData name="Jaider Yesid Rodriguez Ochoa" userId="S::jaidery_rodriguez@soy.sena.edu.co::1c1c5aaf-e49c-45a1-8f41-c1b2e3ab640b" providerId="AD" clId="Web-{B66F94FC-E874-FEBD-6CEB-4137542154EB}" dt="2024-03-11T18:40:00.307" v="4" actId="20577"/>
          <ac:spMkLst>
            <pc:docMk/>
            <pc:sldMk cId="0" sldId="284"/>
            <ac:spMk id="450" creationId="{00000000-0000-0000-0000-000000000000}"/>
          </ac:spMkLst>
        </pc:spChg>
      </pc:sldChg>
      <pc:sldChg chg="modSp ord">
        <pc:chgData name="Jaider Yesid Rodriguez Ochoa" userId="S::jaidery_rodriguez@soy.sena.edu.co::1c1c5aaf-e49c-45a1-8f41-c1b2e3ab640b" providerId="AD" clId="Web-{B66F94FC-E874-FEBD-6CEB-4137542154EB}" dt="2024-03-11T18:40:15.198" v="6" actId="20577"/>
        <pc:sldMkLst>
          <pc:docMk/>
          <pc:sldMk cId="0" sldId="286"/>
        </pc:sldMkLst>
        <pc:spChg chg="mod">
          <ac:chgData name="Jaider Yesid Rodriguez Ochoa" userId="S::jaidery_rodriguez@soy.sena.edu.co::1c1c5aaf-e49c-45a1-8f41-c1b2e3ab640b" providerId="AD" clId="Web-{B66F94FC-E874-FEBD-6CEB-4137542154EB}" dt="2024-03-11T18:40:15.198" v="6" actId="20577"/>
          <ac:spMkLst>
            <pc:docMk/>
            <pc:sldMk cId="0" sldId="286"/>
            <ac:spMk id="477" creationId="{00000000-0000-0000-0000-000000000000}"/>
          </ac:spMkLst>
        </pc:spChg>
      </pc:sldChg>
      <pc:sldChg chg="ord">
        <pc:chgData name="Jaider Yesid Rodriguez Ochoa" userId="S::jaidery_rodriguez@soy.sena.edu.co::1c1c5aaf-e49c-45a1-8f41-c1b2e3ab640b" providerId="AD" clId="Web-{B66F94FC-E874-FEBD-6CEB-4137542154EB}" dt="2024-03-11T18:38:40.680" v="1"/>
        <pc:sldMkLst>
          <pc:docMk/>
          <pc:sldMk cId="0" sldId="287"/>
        </pc:sldMkLst>
      </pc:sldChg>
      <pc:sldChg chg="ord">
        <pc:chgData name="Jaider Yesid Rodriguez Ochoa" userId="S::jaidery_rodriguez@soy.sena.edu.co::1c1c5aaf-e49c-45a1-8f41-c1b2e3ab640b" providerId="AD" clId="Web-{B66F94FC-E874-FEBD-6CEB-4137542154EB}" dt="2024-03-11T18:38:44.039" v="2"/>
        <pc:sldMkLst>
          <pc:docMk/>
          <pc:sldMk cId="0" sldId="288"/>
        </pc:sldMkLst>
      </pc:sldChg>
      <pc:sldChg chg="modSp">
        <pc:chgData name="Jaider Yesid Rodriguez Ochoa" userId="S::jaidery_rodriguez@soy.sena.edu.co::1c1c5aaf-e49c-45a1-8f41-c1b2e3ab640b" providerId="AD" clId="Web-{B66F94FC-E874-FEBD-6CEB-4137542154EB}" dt="2024-03-11T18:40:52.902" v="23" actId="20577"/>
        <pc:sldMkLst>
          <pc:docMk/>
          <pc:sldMk cId="0" sldId="289"/>
        </pc:sldMkLst>
        <pc:spChg chg="mod">
          <ac:chgData name="Jaider Yesid Rodriguez Ochoa" userId="S::jaidery_rodriguez@soy.sena.edu.co::1c1c5aaf-e49c-45a1-8f41-c1b2e3ab640b" providerId="AD" clId="Web-{B66F94FC-E874-FEBD-6CEB-4137542154EB}" dt="2024-03-11T18:40:52.902" v="23" actId="20577"/>
          <ac:spMkLst>
            <pc:docMk/>
            <pc:sldMk cId="0" sldId="289"/>
            <ac:spMk id="510" creationId="{00000000-0000-0000-0000-000000000000}"/>
          </ac:spMkLst>
        </pc:spChg>
      </pc:sldChg>
      <pc:sldChg chg="modSp add ord replId">
        <pc:chgData name="Jaider Yesid Rodriguez Ochoa" userId="S::jaidery_rodriguez@soy.sena.edu.co::1c1c5aaf-e49c-45a1-8f41-c1b2e3ab640b" providerId="AD" clId="Web-{B66F94FC-E874-FEBD-6CEB-4137542154EB}" dt="2024-03-11T18:41:10.527" v="25" actId="20577"/>
        <pc:sldMkLst>
          <pc:docMk/>
          <pc:sldMk cId="1613750817" sldId="292"/>
        </pc:sldMkLst>
        <pc:spChg chg="mod">
          <ac:chgData name="Jaider Yesid Rodriguez Ochoa" userId="S::jaidery_rodriguez@soy.sena.edu.co::1c1c5aaf-e49c-45a1-8f41-c1b2e3ab640b" providerId="AD" clId="Web-{B66F94FC-E874-FEBD-6CEB-4137542154EB}" dt="2024-03-11T18:40:50.230" v="22" actId="20577"/>
          <ac:spMkLst>
            <pc:docMk/>
            <pc:sldMk cId="1613750817" sldId="292"/>
            <ac:spMk id="450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B66F94FC-E874-FEBD-6CEB-4137542154EB}" dt="2024-03-11T18:41:10.527" v="25" actId="20577"/>
          <ac:spMkLst>
            <pc:docMk/>
            <pc:sldMk cId="1613750817" sldId="292"/>
            <ac:spMk id="451" creationId="{00000000-0000-0000-0000-000000000000}"/>
          </ac:spMkLst>
        </pc:spChg>
      </pc:sldChg>
    </pc:docChg>
  </pc:docChgLst>
  <pc:docChgLst>
    <pc:chgData name="Jaider Yesid Rodriguez Ochoa" userId="S::jaidery_rodriguez@soy.sena.edu.co::1c1c5aaf-e49c-45a1-8f41-c1b2e3ab640b" providerId="AD" clId="Web-{EF93048B-3A16-C953-21D0-D2CD2E0E6093}"/>
    <pc:docChg chg="modSld">
      <pc:chgData name="Jaider Yesid Rodriguez Ochoa" userId="S::jaidery_rodriguez@soy.sena.edu.co::1c1c5aaf-e49c-45a1-8f41-c1b2e3ab640b" providerId="AD" clId="Web-{EF93048B-3A16-C953-21D0-D2CD2E0E6093}" dt="2024-09-11T16:30:45.816" v="51" actId="20577"/>
      <pc:docMkLst>
        <pc:docMk/>
      </pc:docMkLst>
      <pc:sldChg chg="modSp">
        <pc:chgData name="Jaider Yesid Rodriguez Ochoa" userId="S::jaidery_rodriguez@soy.sena.edu.co::1c1c5aaf-e49c-45a1-8f41-c1b2e3ab640b" providerId="AD" clId="Web-{EF93048B-3A16-C953-21D0-D2CD2E0E6093}" dt="2024-09-11T16:30:45.816" v="51" actId="20577"/>
        <pc:sldMkLst>
          <pc:docMk/>
          <pc:sldMk cId="0" sldId="258"/>
        </pc:sldMkLst>
        <pc:spChg chg="mod">
          <ac:chgData name="Jaider Yesid Rodriguez Ochoa" userId="S::jaidery_rodriguez@soy.sena.edu.co::1c1c5aaf-e49c-45a1-8f41-c1b2e3ab640b" providerId="AD" clId="Web-{EF93048B-3A16-C953-21D0-D2CD2E0E6093}" dt="2024-09-11T16:30:41.457" v="47" actId="1076"/>
          <ac:spMkLst>
            <pc:docMk/>
            <pc:sldMk cId="0" sldId="258"/>
            <ac:spMk id="116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EF93048B-3A16-C953-21D0-D2CD2E0E6093}" dt="2024-09-11T16:30:41.472" v="48" actId="1076"/>
          <ac:spMkLst>
            <pc:docMk/>
            <pc:sldMk cId="0" sldId="258"/>
            <ac:spMk id="117" creationId="{00000000-0000-0000-0000-000000000000}"/>
          </ac:spMkLst>
        </pc:spChg>
        <pc:spChg chg="mod">
          <ac:chgData name="Jaider Yesid Rodriguez Ochoa" userId="S::jaidery_rodriguez@soy.sena.edu.co::1c1c5aaf-e49c-45a1-8f41-c1b2e3ab640b" providerId="AD" clId="Web-{EF93048B-3A16-C953-21D0-D2CD2E0E6093}" dt="2024-09-11T16:30:45.816" v="51" actId="20577"/>
          <ac:spMkLst>
            <pc:docMk/>
            <pc:sldMk cId="0" sldId="258"/>
            <ac:spMk id="118" creationId="{00000000-0000-0000-0000-000000000000}"/>
          </ac:spMkLst>
        </pc:spChg>
      </pc:sldChg>
    </pc:docChg>
  </pc:docChgLst>
  <pc:docChgLst>
    <pc:chgData name="Jaider Yesid Rodriguez Ochoa" userId="S::jaidery_rodriguez@soy.sena.edu.co::1c1c5aaf-e49c-45a1-8f41-c1b2e3ab640b" providerId="AD" clId="Web-{E9BACB14-2E53-E30C-A2F0-8218119BE964}"/>
    <pc:docChg chg="modSld">
      <pc:chgData name="Jaider Yesid Rodriguez Ochoa" userId="S::jaidery_rodriguez@soy.sena.edu.co::1c1c5aaf-e49c-45a1-8f41-c1b2e3ab640b" providerId="AD" clId="Web-{E9BACB14-2E53-E30C-A2F0-8218119BE964}" dt="2024-09-13T18:20:21.043" v="11" actId="14100"/>
      <pc:docMkLst>
        <pc:docMk/>
      </pc:docMkLst>
      <pc:sldChg chg="addSp delSp modSp">
        <pc:chgData name="Jaider Yesid Rodriguez Ochoa" userId="S::jaidery_rodriguez@soy.sena.edu.co::1c1c5aaf-e49c-45a1-8f41-c1b2e3ab640b" providerId="AD" clId="Web-{E9BACB14-2E53-E30C-A2F0-8218119BE964}" dt="2024-09-13T18:09:14.211" v="10" actId="1076"/>
        <pc:sldMkLst>
          <pc:docMk/>
          <pc:sldMk cId="0" sldId="257"/>
        </pc:sldMkLst>
        <pc:spChg chg="mod">
          <ac:chgData name="Jaider Yesid Rodriguez Ochoa" userId="S::jaidery_rodriguez@soy.sena.edu.co::1c1c5aaf-e49c-45a1-8f41-c1b2e3ab640b" providerId="AD" clId="Web-{E9BACB14-2E53-E30C-A2F0-8218119BE964}" dt="2024-09-13T17:11:22.231" v="1" actId="1076"/>
          <ac:spMkLst>
            <pc:docMk/>
            <pc:sldMk cId="0" sldId="257"/>
            <ac:spMk id="110" creationId="{00000000-0000-0000-0000-000000000000}"/>
          </ac:spMkLst>
        </pc:spChg>
        <pc:picChg chg="add mod">
          <ac:chgData name="Jaider Yesid Rodriguez Ochoa" userId="S::jaidery_rodriguez@soy.sena.edu.co::1c1c5aaf-e49c-45a1-8f41-c1b2e3ab640b" providerId="AD" clId="Web-{E9BACB14-2E53-E30C-A2F0-8218119BE964}" dt="2024-09-13T18:09:14.211" v="10" actId="1076"/>
          <ac:picMkLst>
            <pc:docMk/>
            <pc:sldMk cId="0" sldId="257"/>
            <ac:picMk id="2" creationId="{C5B827C5-1CCE-7D05-7530-A9FA500A8E4E}"/>
          </ac:picMkLst>
        </pc:picChg>
        <pc:picChg chg="del">
          <ac:chgData name="Jaider Yesid Rodriguez Ochoa" userId="S::jaidery_rodriguez@soy.sena.edu.co::1c1c5aaf-e49c-45a1-8f41-c1b2e3ab640b" providerId="AD" clId="Web-{E9BACB14-2E53-E30C-A2F0-8218119BE964}" dt="2024-09-13T17:22:59.170" v="2"/>
          <ac:picMkLst>
            <pc:docMk/>
            <pc:sldMk cId="0" sldId="257"/>
            <ac:picMk id="111" creationId="{00000000-0000-0000-0000-000000000000}"/>
          </ac:picMkLst>
        </pc:picChg>
      </pc:sldChg>
      <pc:sldChg chg="modSp">
        <pc:chgData name="Jaider Yesid Rodriguez Ochoa" userId="S::jaidery_rodriguez@soy.sena.edu.co::1c1c5aaf-e49c-45a1-8f41-c1b2e3ab640b" providerId="AD" clId="Web-{E9BACB14-2E53-E30C-A2F0-8218119BE964}" dt="2024-09-13T18:20:21.043" v="11" actId="14100"/>
        <pc:sldMkLst>
          <pc:docMk/>
          <pc:sldMk cId="0" sldId="281"/>
        </pc:sldMkLst>
        <pc:spChg chg="mod">
          <ac:chgData name="Jaider Yesid Rodriguez Ochoa" userId="S::jaidery_rodriguez@soy.sena.edu.co::1c1c5aaf-e49c-45a1-8f41-c1b2e3ab640b" providerId="AD" clId="Web-{E9BACB14-2E53-E30C-A2F0-8218119BE964}" dt="2024-09-13T18:20:21.043" v="11" actId="14100"/>
          <ac:spMkLst>
            <pc:docMk/>
            <pc:sldMk cId="0" sldId="281"/>
            <ac:spMk id="420" creationId="{00000000-0000-0000-0000-000000000000}"/>
          </ac:spMkLst>
        </pc:spChg>
      </pc:sldChg>
    </pc:docChg>
  </pc:docChgLst>
  <pc:docChgLst>
    <pc:chgData name="Jaider Yesid Rodriguez Ochoa" userId="S::jaidery_rodriguez@soy.sena.edu.co::1c1c5aaf-e49c-45a1-8f41-c1b2e3ab640b" providerId="AD" clId="Web-{83837E39-2804-D55B-2499-16280132F00C}"/>
    <pc:docChg chg="modSld">
      <pc:chgData name="Jaider Yesid Rodriguez Ochoa" userId="S::jaidery_rodriguez@soy.sena.edu.co::1c1c5aaf-e49c-45a1-8f41-c1b2e3ab640b" providerId="AD" clId="Web-{83837E39-2804-D55B-2499-16280132F00C}" dt="2024-09-16T08:11:33.232" v="6" actId="20577"/>
      <pc:docMkLst>
        <pc:docMk/>
      </pc:docMkLst>
      <pc:sldChg chg="addSp delSp modSp">
        <pc:chgData name="Jaider Yesid Rodriguez Ochoa" userId="S::jaidery_rodriguez@soy.sena.edu.co::1c1c5aaf-e49c-45a1-8f41-c1b2e3ab640b" providerId="AD" clId="Web-{83837E39-2804-D55B-2499-16280132F00C}" dt="2024-09-16T07:58:03.112" v="2" actId="1076"/>
        <pc:sldMkLst>
          <pc:docMk/>
          <pc:sldMk cId="0" sldId="257"/>
        </pc:sldMkLst>
        <pc:picChg chg="del">
          <ac:chgData name="Jaider Yesid Rodriguez Ochoa" userId="S::jaidery_rodriguez@soy.sena.edu.co::1c1c5aaf-e49c-45a1-8f41-c1b2e3ab640b" providerId="AD" clId="Web-{83837E39-2804-D55B-2499-16280132F00C}" dt="2024-09-16T07:57:17.718" v="0"/>
          <ac:picMkLst>
            <pc:docMk/>
            <pc:sldMk cId="0" sldId="257"/>
            <ac:picMk id="2" creationId="{C5B827C5-1CCE-7D05-7530-A9FA500A8E4E}"/>
          </ac:picMkLst>
        </pc:picChg>
        <pc:picChg chg="add mod">
          <ac:chgData name="Jaider Yesid Rodriguez Ochoa" userId="S::jaidery_rodriguez@soy.sena.edu.co::1c1c5aaf-e49c-45a1-8f41-c1b2e3ab640b" providerId="AD" clId="Web-{83837E39-2804-D55B-2499-16280132F00C}" dt="2024-09-16T07:58:03.112" v="2" actId="1076"/>
          <ac:picMkLst>
            <pc:docMk/>
            <pc:sldMk cId="0" sldId="257"/>
            <ac:picMk id="3" creationId="{E362B3CE-9441-66B4-1A88-8CB6FC7E0923}"/>
          </ac:picMkLst>
        </pc:picChg>
      </pc:sldChg>
      <pc:sldChg chg="modSp">
        <pc:chgData name="Jaider Yesid Rodriguez Ochoa" userId="S::jaidery_rodriguez@soy.sena.edu.co::1c1c5aaf-e49c-45a1-8f41-c1b2e3ab640b" providerId="AD" clId="Web-{83837E39-2804-D55B-2499-16280132F00C}" dt="2024-09-16T08:11:33.232" v="6" actId="20577"/>
        <pc:sldMkLst>
          <pc:docMk/>
          <pc:sldMk cId="0" sldId="267"/>
        </pc:sldMkLst>
        <pc:spChg chg="mod">
          <ac:chgData name="Jaider Yesid Rodriguez Ochoa" userId="S::jaidery_rodriguez@soy.sena.edu.co::1c1c5aaf-e49c-45a1-8f41-c1b2e3ab640b" providerId="AD" clId="Web-{83837E39-2804-D55B-2499-16280132F00C}" dt="2024-09-16T08:11:33.232" v="6" actId="20577"/>
          <ac:spMkLst>
            <pc:docMk/>
            <pc:sldMk cId="0" sldId="267"/>
            <ac:spMk id="27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043ea007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2c043ea00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2ceef6e8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1f2ceef6e8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2ceef6e8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1f2ceef6e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1dc74c9c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1f1dc74c9c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2ceef6e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1f2ceef6e8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1f2ceef6e8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307bd50d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g1f307bd50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2ceef6e83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g1f2ceef6e8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3" name="Google Shape;48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c1b8826a5a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g2c1b8826a5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c043ea0076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g2c043ea007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f307bd50d3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g1f307bd50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c043ea0076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g2c043ea007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5700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3cc8961c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g1f3cc8961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6" name="Google Shape;5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043ea007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2c043ea007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043ea0076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2c043ea007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043ea0076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2c043ea007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043ea0076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2c043ea007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1b8826a5a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2c1b8826a5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1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8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8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8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8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72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s objetos">
  <p:cSld name="1_Dos objeto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jaidery_rodriguez_soy_sena_edu_co/EaAzoUksKUxGrSL5odU6AwUBQgdDO0qFiDS4xYxwoypSgA?e=frGY5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jaidery_rodriguez_soy_sena_edu_co/EfyCZ2f-CmtBiSiTdaE1SN4Belj24_MLgDBooAIqyJsnJQ?e=paFYGj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w:/g/personal/jaidery_rodriguez_soy_sena_edu_co/EQ84zVV1AhBOp8J8XOCncxUBE2T8ANzoJv-E3mciXknLpQ?e=iserh1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b:/g/personal/jaidery_rodriguez_soy_sena_edu_co/ETUtlpFtaZ1EgiERv-BpL6kB3xYQhVotFM3f_7uUCjR1VQ?e=dLQNI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ysena-my.sharepoint.com/:x:/g/personal/jaidery_rodriguez_soy_sena_edu_co/EfBhFZ9ryhpOvN76D76Q2xABcqef0hqiDufBaX9qf-EB5A?e=RS9ae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/>
        </p:nvSpPr>
        <p:spPr>
          <a:xfrm>
            <a:off x="995425" y="2551825"/>
            <a:ext cx="82569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Aplicativo Web de </a:t>
            </a:r>
            <a:r>
              <a:rPr lang="es-CO" sz="5400" b="1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Gestión de Inventario</a:t>
            </a:r>
            <a:endParaRPr sz="54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043ea0076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g2c043ea0076_0_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50" name="Google Shape;250;g2c043ea0076_0_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51" name="Google Shape;251;g2c043ea0076_0_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52" name="Google Shape;252;g2c043ea0076_0_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53" name="Google Shape;253;g2c043ea0076_0_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54" name="Google Shape;254;g2c043ea0076_0_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55" name="Google Shape;255;g2c043ea0076_0_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56" name="Google Shape;256;g2c043ea0076_0_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57" name="Google Shape;257;g2c043ea0076_0_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58" name="Google Shape;258;g2c043ea0076_0_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59" name="Google Shape;259;g2c043ea0076_0_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260" name="Google Shape;260;g2c043ea0076_0_0"/>
          <p:cNvSpPr/>
          <p:nvPr/>
        </p:nvSpPr>
        <p:spPr>
          <a:xfrm>
            <a:off x="2802759" y="2258848"/>
            <a:ext cx="2340300" cy="234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c043ea0076_0_0"/>
          <p:cNvSpPr txBox="1"/>
          <p:nvPr/>
        </p:nvSpPr>
        <p:spPr>
          <a:xfrm>
            <a:off x="2800585" y="2757392"/>
            <a:ext cx="2328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8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c043ea0076_0_0"/>
          <p:cNvSpPr/>
          <p:nvPr/>
        </p:nvSpPr>
        <p:spPr>
          <a:xfrm>
            <a:off x="5284366" y="3065291"/>
            <a:ext cx="60330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3733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Objetivo general y Objetivos Específicos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2c043ea007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c043ea0076_0_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8"/>
          <p:cNvSpPr txBox="1"/>
          <p:nvPr/>
        </p:nvSpPr>
        <p:spPr>
          <a:xfrm>
            <a:off x="588150" y="1806500"/>
            <a:ext cx="11015700" cy="45072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aplicativo web de gestión de inventario en la </a:t>
            </a:r>
            <a:r>
              <a:rPr lang="es-CO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 Cremas aloe vera, una herramienta eficiente y precisa que permita tener una visión más clara y mantener un control detallado de los productos disponibles en el inventario.</a:t>
            </a:r>
            <a:endParaRPr sz="3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 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 txBox="1"/>
          <p:nvPr/>
        </p:nvSpPr>
        <p:spPr>
          <a:xfrm>
            <a:off x="1190550" y="1836625"/>
            <a:ext cx="9810900" cy="45462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Mantener un control preciso de los productos disponibles en el inventario.</a:t>
            </a: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Registrar un seguimiento detallado de las compras y ventas realizadas.</a:t>
            </a: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Gestionar los niveles de stock y establecer alertas automáticas para evitar la falta o exceso de productos.</a:t>
            </a: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07916"/>
              </a:lnSpc>
              <a:spcBef>
                <a:spcPts val="800"/>
              </a:spcBef>
              <a:buClr>
                <a:schemeClr val="dk1"/>
              </a:buClr>
              <a:buSzPts val="1100"/>
            </a:pPr>
            <a:r>
              <a:rPr lang="es-CO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Generar informes detallados sobre el estado del inventario, rotación de productos,</a:t>
            </a:r>
            <a:r>
              <a:rPr lang="es-CO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s-CO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 otros aspectos relevantes para la toma de decisiones.</a:t>
            </a: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Facilitar la toma de decisiones estratégicas en la gestión del inventario</a:t>
            </a:r>
            <a:r>
              <a:rPr lang="es-CO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p4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283" name="Google Shape;283;p4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84" name="Google Shape;284;p4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85" name="Google Shape;285;p4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86" name="Google Shape;286;p4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87" name="Google Shape;287;p4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88" name="Google Shape;288;p4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89" name="Google Shape;289;p4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90" name="Google Shape;290;p4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91" name="Google Shape;291;p4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92" name="Google Shape;292;p4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293" name="Google Shape;293;p4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"/>
          <p:cNvSpPr txBox="1"/>
          <p:nvPr/>
        </p:nvSpPr>
        <p:spPr>
          <a:xfrm>
            <a:off x="2800585" y="2757392"/>
            <a:ext cx="2328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8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37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Técnicas de recolección de información</a:t>
            </a:r>
            <a:endParaRPr sz="3700" b="0" i="0" u="none" strike="noStrike" cap="none" err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2ceef6e83_0_3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Informe de la entrevista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1f2ceef6e83_0_30"/>
          <p:cNvSpPr txBox="1"/>
          <p:nvPr/>
        </p:nvSpPr>
        <p:spPr>
          <a:xfrm>
            <a:off x="867393" y="1719009"/>
            <a:ext cx="10467418" cy="463846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916"/>
              </a:lnSpc>
              <a:buClr>
                <a:schemeClr val="dk1"/>
              </a:buClr>
              <a:buSzPts val="1100"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CONCLUSIÓN: </a:t>
            </a: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conclusión de la entrevista en la empresa de cremas de aloe vera fue muy positiva. Los representantes de la empresa destacaron su compromiso con la calidad de sus productos y su enfoque en el uso sostenible del aloe vera en sus formulaciones. También resaltaron su interés en expandir su presencia en el mercado internacional. En general, la entrevista fue muy informativa y nos dejó una impresión muy favorable de la empresa</a:t>
            </a:r>
            <a:r>
              <a:rPr lang="es-CO" sz="2400"/>
              <a:t>: </a:t>
            </a:r>
            <a:endParaRPr sz="2400"/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ENTREVISTA.docx</a:t>
            </a:r>
            <a:endParaRPr sz="2400" b="0" i="0" u="none" strike="noStrike" cap="non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2ceef6e83_0_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g1f2ceef6e83_0_1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310" name="Google Shape;310;g1f2ceef6e83_0_1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11" name="Google Shape;311;g1f2ceef6e83_0_1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12" name="Google Shape;312;g1f2ceef6e83_0_1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13" name="Google Shape;313;g1f2ceef6e83_0_1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14" name="Google Shape;314;g1f2ceef6e83_0_1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15" name="Google Shape;315;g1f2ceef6e83_0_1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16" name="Google Shape;316;g1f2ceef6e83_0_1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17" name="Google Shape;317;g1f2ceef6e83_0_1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18" name="Google Shape;318;g1f2ceef6e83_0_1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19" name="Google Shape;319;g1f2ceef6e83_0_1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320" name="Google Shape;320;g1f2ceef6e83_0_10"/>
          <p:cNvSpPr/>
          <p:nvPr/>
        </p:nvSpPr>
        <p:spPr>
          <a:xfrm>
            <a:off x="2802759" y="2258848"/>
            <a:ext cx="2340300" cy="234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1f2ceef6e83_0_10"/>
          <p:cNvSpPr txBox="1"/>
          <p:nvPr/>
        </p:nvSpPr>
        <p:spPr>
          <a:xfrm>
            <a:off x="2800585" y="2757392"/>
            <a:ext cx="2328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8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f2ceef6e83_0_10"/>
          <p:cNvSpPr/>
          <p:nvPr/>
        </p:nvSpPr>
        <p:spPr>
          <a:xfrm>
            <a:off x="5284366" y="3065291"/>
            <a:ext cx="60330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3733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Descripción del problema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g1f2ceef6e83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f2ceef6e83_0_1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Planteamiento y Pregunta Problema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"/>
          <p:cNvSpPr txBox="1"/>
          <p:nvPr/>
        </p:nvSpPr>
        <p:spPr>
          <a:xfrm>
            <a:off x="456225" y="1675075"/>
            <a:ext cx="10924200" cy="4296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actividades de levantamiento de información realizada en la empresa Cremas Aloe Vera, dio como resultado la identificación del problema que presenta una falta de eficiencia operativa, altos costos debido a errores y pérdidas, carecimiento de una visión clara y precisa del estado del inventario, lo cual aumenta la pérdida de clientes, dificulta la toma de decisiones en la gestión del inventario y preocupa las malas reseñas recibidas.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es la manera más efectiva para mejorar la eficiencia operativa, reducir costos y gestionar de manera efectiva el inventario en Cremas Aloe Vera, con el fin de aumentar la satisfacción del cliente y mejorar la reputación de la empresa?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f1dc74c9c6_0_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Justificación del problema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1f1dc74c9c6_0_5"/>
          <p:cNvSpPr txBox="1"/>
          <p:nvPr/>
        </p:nvSpPr>
        <p:spPr>
          <a:xfrm>
            <a:off x="469200" y="1586425"/>
            <a:ext cx="11253600" cy="500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proyecto pretende realizar una revisión, análisis e interpretación relacionada con la una falta de eficiencia operativa identificado en la empresa Cremas Aloe Vera sobre las dificultades que se presentan en el desarrollo de las actividades diarias y las consecuencias que se propician en mejorar la eficiencia operativa, reducir los costos asociados a errores y pérdidas, y proporcionar una visión clara y precisa del estado del inventario para una mejor toma de decisiones en la gestión del inventario para el logro de sus objetivos misionales y mejorar el rendimiento en la calidad y prestación de sus servicios redundando en beneficios de la empresa, los clientes y los empleados, por lo tanto este proyecto se justifica a partir de los siguientes factores: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producto de este trabajo es conveniente para el empresario desde el punto de vista de mejoramiento optimizando la gestión de inventario para decisiones informadas haciéndolo más eficaz y eficiente en las prácticas diarias del mismo.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 el punto de vista social el proyecto aporta a los empleados, a los clientes y a los dueños una herramienta que les facilita sus tareas diarias.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rendimiento en el desarrollo de las actividades permite a los implicados proponer nuevas prácticas y atender otros asuntos para la obtención de mejores resultados.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conocimiento, a fondo de los procedimientos e implicados en los procesos permite fortalecer el análisis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C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análisis adecuado de los datos recolectados contribuye en la propuesta de mejores prácticas y mayor rendimiento en el desarrollo del procedimiento.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17245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Delimitación y alcance del proyecto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0"/>
          <p:cNvSpPr txBox="1"/>
          <p:nvPr/>
        </p:nvSpPr>
        <p:spPr>
          <a:xfrm>
            <a:off x="601050" y="1684950"/>
            <a:ext cx="10592400" cy="45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proyecto se llevará a cabo en la empresa Cremas Aloe Vera, en dónde se realiza el levantamiento de información necesario para identificar las necesidades del cliente y que estén involucradas en el desarrollo del proyecto. La aplicación está orientada a solucionar la problemática identificada y por lo tanto solo realiza las siguientes actividades: Ayudar la gestión de los niveles de stock e informes con muy buena declaración a nuestro inventario.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tiempo de desarrollo del proyecto no debe ser superior a dieciséis (16) meses desde el momento de aceptación de la idea de proyecto.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igual forma por estar orientada a solucionar el problema identificado en la empresa el producto de este proyecto no realiza ninguna actividad adicional que no esté definida dentro del dominio del problema identificado.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16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355" name="Google Shape;355;p1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56" name="Google Shape;356;p1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57" name="Google Shape;357;p1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58" name="Google Shape;358;p1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59" name="Google Shape;359;p1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60" name="Google Shape;360;p1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61" name="Google Shape;361;p1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62" name="Google Shape;362;p1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63" name="Google Shape;363;p1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364" name="Google Shape;364;p1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365" name="Google Shape;365;p16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6"/>
          <p:cNvSpPr txBox="1"/>
          <p:nvPr/>
        </p:nvSpPr>
        <p:spPr>
          <a:xfrm>
            <a:off x="2800585" y="2757392"/>
            <a:ext cx="2328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8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6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3733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Análisis de Situación actual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6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2ceef6e83_0_0"/>
          <p:cNvSpPr txBox="1"/>
          <p:nvPr/>
        </p:nvSpPr>
        <p:spPr>
          <a:xfrm>
            <a:off x="995425" y="2551825"/>
            <a:ext cx="8256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63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INVENTECH</a:t>
            </a:r>
            <a:endParaRPr sz="63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g1f2ceef6e83_0_0"/>
          <p:cNvSpPr txBox="1"/>
          <p:nvPr/>
        </p:nvSpPr>
        <p:spPr>
          <a:xfrm>
            <a:off x="995425" y="3557100"/>
            <a:ext cx="75183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 b="1">
                <a:solidFill>
                  <a:srgbClr val="010101"/>
                </a:solidFill>
              </a:rPr>
              <a:t>"Inventario sin estrés, resultados sobresalientes."</a:t>
            </a: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62B3CE-9441-66B4-1A88-8CB6FC7E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5" y="137160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Mapa de procesos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588DEED3-C8FE-44AD-8B67-E1FB6BF0E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7" t="-439" r="12675" b="293"/>
          <a:stretch/>
        </p:blipFill>
        <p:spPr>
          <a:xfrm>
            <a:off x="2045369" y="1433764"/>
            <a:ext cx="7326701" cy="53641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BPMN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825" y="1487875"/>
            <a:ext cx="10184998" cy="53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307bd50d3_0_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BPMN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g1f307bd50d3_0_0"/>
          <p:cNvPicPr preferRelativeResize="0"/>
          <p:nvPr/>
        </p:nvPicPr>
        <p:blipFill rotWithShape="1">
          <a:blip r:embed="rId3">
            <a:alphaModFix/>
          </a:blip>
          <a:srcRect t="1665" b="3700"/>
          <a:stretch/>
        </p:blipFill>
        <p:spPr>
          <a:xfrm>
            <a:off x="1988925" y="1436175"/>
            <a:ext cx="7450188" cy="54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19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400" name="Google Shape;400;p19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01" name="Google Shape;401;p19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02" name="Google Shape;402;p19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03" name="Google Shape;403;p19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04" name="Google Shape;404;p19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05" name="Google Shape;405;p19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06" name="Google Shape;406;p19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07" name="Google Shape;407;p19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08" name="Google Shape;408;p19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09" name="Google Shape;409;p19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410" name="Google Shape;410;p19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9"/>
          <p:cNvSpPr txBox="1"/>
          <p:nvPr/>
        </p:nvSpPr>
        <p:spPr>
          <a:xfrm>
            <a:off x="2800585" y="2757392"/>
            <a:ext cx="2328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8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7</a:t>
            </a:r>
            <a:endParaRPr sz="88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2" name="Google Shape;412;p19"/>
          <p:cNvSpPr/>
          <p:nvPr/>
        </p:nvSpPr>
        <p:spPr>
          <a:xfrm>
            <a:off x="5284366" y="3065291"/>
            <a:ext cx="6032905" cy="83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3733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Requisitos Funcionales y No Funcionales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9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Requisitos Funcionales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2"/>
          <p:cNvSpPr txBox="1"/>
          <p:nvPr/>
        </p:nvSpPr>
        <p:spPr>
          <a:xfrm>
            <a:off x="1238179" y="1515541"/>
            <a:ext cx="9943200" cy="514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RF001 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Registro de los clientes</a:t>
            </a:r>
            <a:endParaRPr lang="es-CO" sz="2700" err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RF002 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Registro de funcionario o empleado con su cargo</a:t>
            </a:r>
            <a:endParaRPr lang="es-CO" sz="2700" b="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RF003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productos y sus características</a:t>
            </a:r>
            <a:endParaRPr lang="es-ES"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RF004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inventario en tiempo real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RF005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de entrada y salida de productos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RF006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informes de inventario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RF007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Seguimiento de fechas de caducidad 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RF008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proveedores y pedidos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RF009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de stock 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mínimo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máximo</a:t>
            </a:r>
            <a:endParaRPr sz="2700" b="0" i="0" u="none" strike="noStrike" cap="none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RF010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con sistemas de ventas y facturación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RF011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movimiento de productos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RF012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devoluciones y 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reclamaciones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Requisitos No Funcionales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4"/>
          <p:cNvSpPr txBox="1"/>
          <p:nvPr/>
        </p:nvSpPr>
        <p:spPr>
          <a:xfrm>
            <a:off x="1347075" y="1658250"/>
            <a:ext cx="8969400" cy="4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RNF01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y protección de la información del inventario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RNF02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intuitiva y fácil de usar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RNF03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Alta disponibilidad del sistema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RNF04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Velocidad y rendimiento óptimos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RNF05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Escalabilidad para manejar un gran volumen de datos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RNF06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Soporte multilingüe y localización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RNF07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con otros sistemas empresariales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RNF08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Cumplimiento de normativas y regulaciones vigentes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RNF09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Respaldo automático y recuperación de datos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RNF10</a:t>
            </a:r>
            <a:r>
              <a:rPr lang="es-CO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Personalización y configuración según las necesidades específicas de la empresa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2ceef6e83_0_3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Requisitos Funcionales y No funcionales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1f2ceef6e83_0_35"/>
          <p:cNvSpPr txBox="1"/>
          <p:nvPr/>
        </p:nvSpPr>
        <p:spPr>
          <a:xfrm>
            <a:off x="770182" y="2086220"/>
            <a:ext cx="10654324" cy="383215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3000"/>
              <a:t>A continuación, podrá encontrar más detallado todo lo relacionado con los requisitos funcionales y no funcionales:</a:t>
            </a:r>
            <a:endParaRPr sz="3000"/>
          </a:p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30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Requisitos Funcionales y No Funcionales</a:t>
            </a:r>
            <a:endParaRPr sz="3000">
              <a:solidFill>
                <a:schemeClr val="hlink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" name="Google Shape;465;p25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466" name="Google Shape;466;p25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67" name="Google Shape;467;p25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68" name="Google Shape;468;p25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69" name="Google Shape;469;p25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70" name="Google Shape;470;p25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71" name="Google Shape;471;p25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72" name="Google Shape;472;p25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73" name="Google Shape;473;p25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74" name="Google Shape;474;p25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75" name="Google Shape;475;p25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476" name="Google Shape;476;p25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5"/>
          <p:cNvSpPr txBox="1"/>
          <p:nvPr/>
        </p:nvSpPr>
        <p:spPr>
          <a:xfrm>
            <a:off x="2800585" y="2757392"/>
            <a:ext cx="2328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1">
                <a:solidFill>
                  <a:schemeClr val="lt1"/>
                </a:solidFill>
                <a:latin typeface="Work Sans"/>
                <a:sym typeface="Work Sans"/>
              </a:rPr>
              <a:t>08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"/>
          <p:cNvSpPr/>
          <p:nvPr/>
        </p:nvSpPr>
        <p:spPr>
          <a:xfrm>
            <a:off x="5284366" y="3065291"/>
            <a:ext cx="6032905" cy="124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3733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Diagramas de Casos de Uso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5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6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casos de Uso general.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291399E7-5501-5BC0-CEBF-D8C7E69CD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14133"/>
            <a:ext cx="12192000" cy="49570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1b8826a5a_0_34"/>
          <p:cNvSpPr txBox="1">
            <a:spLocks noGrp="1"/>
          </p:cNvSpPr>
          <p:nvPr>
            <p:ph type="title"/>
          </p:nvPr>
        </p:nvSpPr>
        <p:spPr>
          <a:xfrm>
            <a:off x="406961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	Formato de Casos de Uso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2c1b8826a5a_0_34"/>
          <p:cNvSpPr txBox="1"/>
          <p:nvPr/>
        </p:nvSpPr>
        <p:spPr>
          <a:xfrm>
            <a:off x="1300800" y="1993750"/>
            <a:ext cx="9590400" cy="30414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3000"/>
              <a:t>A continuación, podrá encontrar el formato de casos de uso:</a:t>
            </a:r>
            <a:endParaRPr sz="3000"/>
          </a:p>
          <a:p>
            <a:pPr algn="ctr">
              <a:lnSpc>
                <a:spcPct val="114999"/>
              </a:lnSpc>
              <a:spcBef>
                <a:spcPts val="800"/>
              </a:spcBef>
            </a:pPr>
            <a:r>
              <a:rPr lang="es-CO" sz="3000">
                <a:solidFill>
                  <a:schemeClr val="hlink"/>
                </a:solidFill>
                <a:hlinkClick r:id="rId3"/>
              </a:rPr>
              <a:t>Formato de Casos de Uso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817781" y="182233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817790" y="1492987"/>
            <a:ext cx="35538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b="0" i="0" u="none" strike="noStrike" cap="non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Integrantes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806209" y="2412647"/>
            <a:ext cx="3854400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Presentación integrantes del grupo: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600"/>
            </a:pPr>
            <a:r>
              <a:rPr lang="es-CO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Jaider Yesid </a:t>
            </a:r>
            <a:r>
              <a:rPr lang="es-CO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Rodriguez</a:t>
            </a:r>
            <a:r>
              <a:rPr lang="es-CO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Ochoa:</a:t>
            </a:r>
            <a:endParaRPr lang="es-CO" sz="1600"/>
          </a:p>
          <a:p>
            <a:pPr>
              <a:buSzPts val="1600"/>
            </a:pPr>
            <a:r>
              <a:rPr lang="es-CO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Líder</a:t>
            </a:r>
            <a:r>
              <a:rPr lang="es-CO" sz="1600"/>
              <a:t> </a:t>
            </a:r>
            <a:r>
              <a:rPr lang="es-CO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(planeación e implementación)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buClr>
                <a:schemeClr val="dk1"/>
              </a:buClr>
              <a:buSzPts val="1600"/>
            </a:pPr>
            <a:r>
              <a:rPr lang="es-CO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Programador</a:t>
            </a:r>
            <a:r>
              <a:rPr lang="es-CO" sz="1600">
                <a:solidFill>
                  <a:schemeClr val="dk1"/>
                </a:solidFill>
              </a:rPr>
              <a:t> </a:t>
            </a:r>
            <a:r>
              <a:rPr lang="es-CO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(Programación)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s-CO" sz="1600">
                <a:solidFill>
                  <a:schemeClr val="dk1"/>
                </a:solidFill>
              </a:rPr>
              <a:t>Analista (Análisis)</a:t>
            </a:r>
            <a:endParaRPr lang="en-US" sz="1600">
              <a:solidFill>
                <a:schemeClr val="dk1"/>
              </a:solidFill>
            </a:endParaRPr>
          </a:p>
          <a:p>
            <a:r>
              <a:rPr lang="es-CO" sz="1600" err="1">
                <a:solidFill>
                  <a:schemeClr val="dk1"/>
                </a:solidFill>
              </a:rPr>
              <a:t>Tester</a:t>
            </a:r>
            <a:r>
              <a:rPr lang="es-CO" sz="1600">
                <a:solidFill>
                  <a:schemeClr val="dk1"/>
                </a:solidFill>
              </a:rPr>
              <a:t> (Mantenimiento y pruebas)</a:t>
            </a:r>
            <a:endParaRPr lang="es-CO">
              <a:solidFill>
                <a:schemeClr val="dk1"/>
              </a:solidFill>
            </a:endParaRPr>
          </a:p>
          <a:p>
            <a:r>
              <a:rPr lang="es-CO" sz="1600">
                <a:solidFill>
                  <a:schemeClr val="dk1"/>
                </a:solidFill>
              </a:rPr>
              <a:t>Arquitecto (Diseño)</a:t>
            </a:r>
            <a:endParaRPr lang="es-CO">
              <a:solidFill>
                <a:schemeClr val="dk1"/>
              </a:solidFill>
            </a:endParaRPr>
          </a:p>
          <a:p>
            <a:pPr>
              <a:buSzPts val="1600"/>
            </a:pPr>
            <a:endParaRPr lang="es-CO" sz="1600" b="1"/>
          </a:p>
          <a:p>
            <a:pPr>
              <a:buSzPts val="1600"/>
            </a:pPr>
            <a:r>
              <a:rPr lang="es-CO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Jhoseph </a:t>
            </a:r>
            <a:r>
              <a:rPr lang="es-CO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Sebastian</a:t>
            </a:r>
            <a:r>
              <a:rPr lang="es-CO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Herrera:</a:t>
            </a:r>
            <a:r>
              <a:rPr lang="es-CO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s-CO"/>
          </a:p>
          <a:p>
            <a:r>
              <a:rPr lang="es-CO" sz="1600">
                <a:solidFill>
                  <a:schemeClr val="dk1"/>
                </a:solidFill>
              </a:rPr>
              <a:t>Programador (Programación)</a:t>
            </a:r>
          </a:p>
          <a:p>
            <a:pPr>
              <a:buSzPts val="1600"/>
            </a:pPr>
            <a:r>
              <a:rPr lang="es-CO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Analista</a:t>
            </a:r>
            <a:r>
              <a:rPr lang="es-CO" sz="1600"/>
              <a:t> </a:t>
            </a:r>
            <a:r>
              <a:rPr lang="es-CO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(Análisis)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buSzPts val="1600"/>
            </a:pPr>
            <a:r>
              <a:rPr lang="es-CO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Tester</a:t>
            </a:r>
            <a:r>
              <a:rPr lang="es-CO" sz="1600">
                <a:solidFill>
                  <a:schemeClr val="dk1"/>
                </a:solidFill>
              </a:rPr>
              <a:t> </a:t>
            </a:r>
            <a:r>
              <a:rPr lang="es-CO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-CO" sz="1600">
                <a:solidFill>
                  <a:schemeClr val="dk1"/>
                </a:solidFill>
              </a:rPr>
              <a:t>Mantenimiento</a:t>
            </a:r>
            <a:r>
              <a:rPr lang="es-CO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pruebas)</a:t>
            </a:r>
            <a:r>
              <a:rPr lang="es-CO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s-CO" sz="1600"/>
              <a:t>Arquitecto (Diseño)</a:t>
            </a:r>
            <a:endParaRPr lang="es-CO"/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599" y="-68162"/>
            <a:ext cx="10491484" cy="699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043ea0076_0_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g2c043ea0076_0_75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39" name="Google Shape;439;g2c043ea0076_0_75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0" name="Google Shape;440;g2c043ea0076_0_75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1" name="Google Shape;441;g2c043ea0076_0_75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2" name="Google Shape;442;g2c043ea0076_0_75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3" name="Google Shape;443;g2c043ea0076_0_75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4" name="Google Shape;444;g2c043ea0076_0_75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5" name="Google Shape;445;g2c043ea0076_0_75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6" name="Google Shape;446;g2c043ea0076_0_75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7" name="Google Shape;447;g2c043ea0076_0_75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8" name="Google Shape;448;g2c043ea0076_0_75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449" name="Google Shape;449;g2c043ea0076_0_75"/>
          <p:cNvSpPr/>
          <p:nvPr/>
        </p:nvSpPr>
        <p:spPr>
          <a:xfrm>
            <a:off x="2802759" y="2258848"/>
            <a:ext cx="2340300" cy="234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2c043ea0076_0_75"/>
          <p:cNvSpPr txBox="1"/>
          <p:nvPr/>
        </p:nvSpPr>
        <p:spPr>
          <a:xfrm>
            <a:off x="2800585" y="2757392"/>
            <a:ext cx="2328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1">
                <a:solidFill>
                  <a:schemeClr val="lt1"/>
                </a:solidFill>
                <a:latin typeface="Work Sans"/>
                <a:sym typeface="Work Sans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c043ea0076_0_75"/>
          <p:cNvSpPr/>
          <p:nvPr/>
        </p:nvSpPr>
        <p:spPr>
          <a:xfrm>
            <a:off x="5448498" y="2808750"/>
            <a:ext cx="4395000" cy="12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6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Mockups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g2c043ea0076_0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c043ea0076_0_75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f307bd50d3_0_5"/>
          <p:cNvSpPr txBox="1">
            <a:spLocks noGrp="1"/>
          </p:cNvSpPr>
          <p:nvPr>
            <p:ph type="title"/>
          </p:nvPr>
        </p:nvSpPr>
        <p:spPr>
          <a:xfrm>
            <a:off x="406961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Mockups del Aplicativo Web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1f307bd50d3_0_5"/>
          <p:cNvSpPr txBox="1"/>
          <p:nvPr/>
        </p:nvSpPr>
        <p:spPr>
          <a:xfrm>
            <a:off x="918825" y="1983875"/>
            <a:ext cx="9590400" cy="30414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3000"/>
              <a:t>A continuación, podrá encontrar una idea de cómo sería el aplicativo web de gestión de inventario:</a:t>
            </a:r>
            <a:endParaRPr sz="3000"/>
          </a:p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30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Mockups</a:t>
            </a:r>
            <a:endParaRPr sz="3000">
              <a:solidFill>
                <a:schemeClr val="hlink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043ea0076_0_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g2c043ea0076_0_75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439" name="Google Shape;439;g2c043ea0076_0_75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0" name="Google Shape;440;g2c043ea0076_0_75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1" name="Google Shape;441;g2c043ea0076_0_75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2" name="Google Shape;442;g2c043ea0076_0_75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3" name="Google Shape;443;g2c043ea0076_0_75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4" name="Google Shape;444;g2c043ea0076_0_75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5" name="Google Shape;445;g2c043ea0076_0_75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6" name="Google Shape;446;g2c043ea0076_0_75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7" name="Google Shape;447;g2c043ea0076_0_75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448" name="Google Shape;448;g2c043ea0076_0_75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449" name="Google Shape;449;g2c043ea0076_0_75"/>
          <p:cNvSpPr/>
          <p:nvPr/>
        </p:nvSpPr>
        <p:spPr>
          <a:xfrm>
            <a:off x="2802759" y="2258848"/>
            <a:ext cx="2340300" cy="234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2c043ea0076_0_75"/>
          <p:cNvSpPr txBox="1"/>
          <p:nvPr/>
        </p:nvSpPr>
        <p:spPr>
          <a:xfrm>
            <a:off x="2800585" y="2757392"/>
            <a:ext cx="2328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1">
                <a:solidFill>
                  <a:schemeClr val="lt1"/>
                </a:solidFill>
                <a:latin typeface="Work Sans"/>
                <a:sym typeface="Work Sans"/>
              </a:rPr>
              <a:t>10</a:t>
            </a:r>
            <a:endParaRPr lang="es-CO" sz="8800" b="1" i="0" u="none" strike="noStrike" cap="none">
              <a:solidFill>
                <a:schemeClr val="lt1"/>
              </a:solidFill>
              <a:latin typeface="Work Sans"/>
              <a:ea typeface="Arial"/>
              <a:cs typeface="Arial"/>
            </a:endParaRPr>
          </a:p>
        </p:txBody>
      </p:sp>
      <p:sp>
        <p:nvSpPr>
          <p:cNvPr id="451" name="Google Shape;451;g2c043ea0076_0_75"/>
          <p:cNvSpPr/>
          <p:nvPr/>
        </p:nvSpPr>
        <p:spPr>
          <a:xfrm>
            <a:off x="5448498" y="2808750"/>
            <a:ext cx="5046710" cy="12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chemeClr val="lt1"/>
              </a:buClr>
              <a:buSzPts val="3733"/>
            </a:pPr>
            <a:r>
              <a:rPr lang="es-CO" sz="6000" b="1">
                <a:solidFill>
                  <a:schemeClr val="lt1"/>
                </a:solidFill>
                <a:latin typeface="Josefin Sans"/>
              </a:rPr>
              <a:t>Ficha Técnica</a:t>
            </a:r>
            <a:endParaRPr lang="es-CO" sz="6000" b="1" i="0" u="none" strike="noStrike" cap="none">
              <a:solidFill>
                <a:schemeClr val="lt1"/>
              </a:solidFill>
              <a:latin typeface="Josefin Sans"/>
            </a:endParaRPr>
          </a:p>
        </p:txBody>
      </p:sp>
      <p:pic>
        <p:nvPicPr>
          <p:cNvPr id="452" name="Google Shape;452;g2c043ea0076_0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c043ea0076_0_75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75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f3cc8961c2_0_0"/>
          <p:cNvSpPr txBox="1">
            <a:spLocks noGrp="1"/>
          </p:cNvSpPr>
          <p:nvPr>
            <p:ph type="title"/>
          </p:nvPr>
        </p:nvSpPr>
        <p:spPr>
          <a:xfrm>
            <a:off x="406961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Ficha Técnica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1f3cc8961c2_0_0"/>
          <p:cNvSpPr txBox="1"/>
          <p:nvPr/>
        </p:nvSpPr>
        <p:spPr>
          <a:xfrm>
            <a:off x="1191995" y="2027007"/>
            <a:ext cx="9590400" cy="30414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3000"/>
              <a:t>A continuación, podrá encontrar la ficha técnica del aplicativo web de Gestión de inventario:</a:t>
            </a:r>
            <a:endParaRPr sz="3000"/>
          </a:p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CO" sz="30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Ficha Técnica</a:t>
            </a:r>
            <a:endParaRPr sz="3000">
              <a:solidFill>
                <a:schemeClr val="hlink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27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499" name="Google Shape;499;p2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0" name="Google Shape;500;p2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1" name="Google Shape;501;p2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2" name="Google Shape;502;p2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3" name="Google Shape;503;p2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4" name="Google Shape;504;p2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5" name="Google Shape;505;p2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6" name="Google Shape;506;p2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7" name="Google Shape;507;p2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08" name="Google Shape;508;p2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509" name="Google Shape;509;p27"/>
          <p:cNvSpPr/>
          <p:nvPr/>
        </p:nvSpPr>
        <p:spPr>
          <a:xfrm>
            <a:off x="2802759" y="2258848"/>
            <a:ext cx="2340304" cy="2340304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7"/>
          <p:cNvSpPr txBox="1"/>
          <p:nvPr/>
        </p:nvSpPr>
        <p:spPr>
          <a:xfrm>
            <a:off x="2800585" y="2757392"/>
            <a:ext cx="2328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1">
                <a:solidFill>
                  <a:schemeClr val="lt1"/>
                </a:solidFill>
                <a:latin typeface="Work Sans"/>
                <a:sym typeface="Work Sans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7"/>
          <p:cNvSpPr/>
          <p:nvPr/>
        </p:nvSpPr>
        <p:spPr>
          <a:xfrm>
            <a:off x="5284366" y="3065291"/>
            <a:ext cx="6032905" cy="124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3733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Conclusiones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8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519" name="Google Shape;519;p28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20" name="Google Shape;520;p28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21" name="Google Shape;521;p28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22" name="Google Shape;522;p28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23" name="Google Shape;523;p28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24" name="Google Shape;524;p28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25" name="Google Shape;525;p28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26" name="Google Shape;526;p28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27" name="Google Shape;527;p28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528" name="Google Shape;528;p28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529" name="Google Shape;529;p28"/>
          <p:cNvSpPr txBox="1"/>
          <p:nvPr/>
        </p:nvSpPr>
        <p:spPr>
          <a:xfrm>
            <a:off x="662537" y="318398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Conclusiones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8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28" descr="SENA abre convocatoria de formación presencial y a distancia |  PrimerTiempo.CO"/>
          <p:cNvPicPr preferRelativeResize="0"/>
          <p:nvPr/>
        </p:nvPicPr>
        <p:blipFill rotWithShape="1">
          <a:blip r:embed="rId3">
            <a:alphaModFix/>
          </a:blip>
          <a:srcRect r="58512"/>
          <a:stretch/>
        </p:blipFill>
        <p:spPr>
          <a:xfrm>
            <a:off x="7980656" y="-906"/>
            <a:ext cx="42697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8"/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11102774" y="5565609"/>
            <a:ext cx="929930" cy="92993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8"/>
          <p:cNvSpPr/>
          <p:nvPr/>
        </p:nvSpPr>
        <p:spPr>
          <a:xfrm>
            <a:off x="7574726" y="0"/>
            <a:ext cx="1907673" cy="6871852"/>
          </a:xfrm>
          <a:prstGeom prst="rect">
            <a:avLst/>
          </a:prstGeom>
          <a:gradFill>
            <a:gsLst>
              <a:gs pos="0">
                <a:srgbClr val="39A900">
                  <a:alpha val="60000"/>
                </a:srgbClr>
              </a:gs>
              <a:gs pos="50000">
                <a:srgbClr val="39A900">
                  <a:alpha val="62745"/>
                </a:srgbClr>
              </a:gs>
              <a:gs pos="100000">
                <a:srgbClr val="36A000">
                  <a:alpha val="6549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8"/>
          <p:cNvSpPr txBox="1"/>
          <p:nvPr/>
        </p:nvSpPr>
        <p:spPr>
          <a:xfrm>
            <a:off x="662525" y="910200"/>
            <a:ext cx="6781800" cy="56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s-CO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software de gestión de inventario mejora la eficiencia al automatizar los procesos de seguimiento y control de productos disponibles.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s-CO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una gestión más precisa de las compras y ventas de cremas de aloe vera.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s-CO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a evitar la sobreventa o la falta de stock, optimizando el nivel de inventario.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s-CO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Proporciona informes detallados sobre las existencias de cremas de aloe vera, lo que facilita la toma de decisiones estratégicas.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s-CO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realizar un seguimiento en tiempo real de las transacciones y movimientos de inventario.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s-CO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 la identificación rápida de productos con baja rotación o vencidos.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s-CO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 la planificación y pronóstico de la demanda, evitando excesos o faltantes.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s-CO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establecer alertas automáticas para reponer productos cuando los niveles de stock están bajos.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s-CO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Agiliza el proceso de facturación y registro de ventas, reduciendo errores y tiempos de espera.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AutoNum type="arabicPeriod"/>
            </a:pPr>
            <a:r>
              <a:rPr lang="es-CO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una mejor organización del almacén y ubicación eficiente del inventario.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29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1232064" y="810192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s-CO" sz="3733" b="1" i="0" u="none" strike="noStrike" cap="non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CONTENIDO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/>
          <p:nvPr/>
        </p:nvSpPr>
        <p:spPr>
          <a:xfrm rot="10800000" flipH="1">
            <a:off x="1373075" y="1399246"/>
            <a:ext cx="8875500" cy="84300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267452" y="461057"/>
            <a:ext cx="1919368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s-CO" sz="2667" b="0" i="0" u="none" strike="noStrike" cap="non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TABLA 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3"/>
          <p:cNvCxnSpPr/>
          <p:nvPr/>
        </p:nvCxnSpPr>
        <p:spPr>
          <a:xfrm>
            <a:off x="389110" y="6469473"/>
            <a:ext cx="11413800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29" name="Google Shape;129;p3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30" name="Google Shape;130;p3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31" name="Google Shape;131;p3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32" name="Google Shape;132;p3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33" name="Google Shape;133;p3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34" name="Google Shape;134;p3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35" name="Google Shape;135;p3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36" name="Google Shape;136;p3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37" name="Google Shape;137;p3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38" name="Google Shape;138;p3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39" name="Google Shape;139;p3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40" name="Google Shape;140;p3"/>
          <p:cNvSpPr/>
          <p:nvPr/>
        </p:nvSpPr>
        <p:spPr>
          <a:xfrm>
            <a:off x="2672183" y="1914333"/>
            <a:ext cx="3233695" cy="38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Información de la Empresa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510" y="2532899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3" name="Google Shape;143;p3"/>
          <p:cNvSpPr/>
          <p:nvPr/>
        </p:nvSpPr>
        <p:spPr>
          <a:xfrm>
            <a:off x="1728425" y="2531032"/>
            <a:ext cx="929400" cy="895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1845337" y="2628326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3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/>
          <p:nvPr/>
        </p:nvSpPr>
        <p:spPr>
          <a:xfrm>
            <a:off x="2698861" y="3776693"/>
            <a:ext cx="32337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Objetivo General y Objetivos Específicos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2699425" y="4520150"/>
            <a:ext cx="32337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Técnicas de Recolección de Información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50314" y="1634722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9" name="Google Shape;149;p3"/>
          <p:cNvSpPr/>
          <p:nvPr/>
        </p:nvSpPr>
        <p:spPr>
          <a:xfrm>
            <a:off x="6081612" y="1710140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06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5970252" y="1596776"/>
            <a:ext cx="923700" cy="89550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6958325" y="1578629"/>
            <a:ext cx="35064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 b="0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Análisis de Situación actual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 b="0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Mapa de Procesos 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 b="0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Diagrama BPMN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6999069" y="2788131"/>
            <a:ext cx="3841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 b="0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RF y R</a:t>
            </a:r>
            <a:r>
              <a:rPr lang="es-CO" sz="1867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lang="es-CO" sz="1867" b="0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F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6935861" y="4716553"/>
            <a:ext cx="32997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>
              <a:buClr>
                <a:srgbClr val="3F3F3F"/>
              </a:buClr>
              <a:buSzPts val="1867"/>
            </a:pPr>
            <a:r>
              <a:rPr lang="es-CO" sz="1850">
                <a:solidFill>
                  <a:srgbClr val="3F3F3F"/>
                </a:solidFill>
                <a:latin typeface="Work Sans"/>
                <a:sym typeface="Work Sans"/>
              </a:rPr>
              <a:t>Mockups y Ficha Técnica</a:t>
            </a:r>
            <a:endParaRPr b="0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6935843" y="5693510"/>
            <a:ext cx="32337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 b="0" i="0" u="none" strike="noStrike" cap="non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Conclusiones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8847" y="1652836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3"/>
          <p:cNvSpPr/>
          <p:nvPr/>
        </p:nvSpPr>
        <p:spPr>
          <a:xfrm>
            <a:off x="1740329" y="1596686"/>
            <a:ext cx="923700" cy="89550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1862793" y="1693979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1740315" y="3473492"/>
            <a:ext cx="923700" cy="89550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0356" y="3503911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0" name="Google Shape;160;p3"/>
          <p:cNvSpPr/>
          <p:nvPr/>
        </p:nvSpPr>
        <p:spPr>
          <a:xfrm>
            <a:off x="1811654" y="3579329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8835" y="4515312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2" name="Google Shape;162;p3"/>
          <p:cNvSpPr/>
          <p:nvPr/>
        </p:nvSpPr>
        <p:spPr>
          <a:xfrm>
            <a:off x="1740317" y="4459161"/>
            <a:ext cx="923700" cy="89550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1843512" y="4556450"/>
            <a:ext cx="7890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04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2699424" y="5639175"/>
            <a:ext cx="2914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Descripción del Problema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8385" y="543817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6" name="Google Shape;166;p3"/>
          <p:cNvSpPr/>
          <p:nvPr/>
        </p:nvSpPr>
        <p:spPr>
          <a:xfrm>
            <a:off x="1723300" y="5436307"/>
            <a:ext cx="929400" cy="895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1840212" y="5533601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2800" b="1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5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7497" y="2595549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9" name="Google Shape;169;p3"/>
          <p:cNvSpPr/>
          <p:nvPr/>
        </p:nvSpPr>
        <p:spPr>
          <a:xfrm>
            <a:off x="5988979" y="2539398"/>
            <a:ext cx="923700" cy="89550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6092175" y="2636688"/>
            <a:ext cx="7890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07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2497" y="352253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2" name="Google Shape;172;p3"/>
          <p:cNvSpPr/>
          <p:nvPr/>
        </p:nvSpPr>
        <p:spPr>
          <a:xfrm>
            <a:off x="5967412" y="3520670"/>
            <a:ext cx="929400" cy="895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6084324" y="3617964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D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2800" b="1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8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43635" y="5491687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5" name="Google Shape;175;p3"/>
          <p:cNvSpPr/>
          <p:nvPr/>
        </p:nvSpPr>
        <p:spPr>
          <a:xfrm>
            <a:off x="5965116" y="5435536"/>
            <a:ext cx="923700" cy="895500"/>
          </a:xfrm>
          <a:prstGeom prst="rect">
            <a:avLst/>
          </a:prstGeom>
          <a:noFill/>
          <a:ln w="19050" cap="flat" cmpd="sng">
            <a:solidFill>
              <a:srgbClr val="385C57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6068312" y="5532825"/>
            <a:ext cx="7890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10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5965116" y="4482605"/>
            <a:ext cx="923700" cy="89550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5157" y="4513024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9" name="Google Shape;179;p3"/>
          <p:cNvSpPr/>
          <p:nvPr/>
        </p:nvSpPr>
        <p:spPr>
          <a:xfrm>
            <a:off x="6036455" y="4588442"/>
            <a:ext cx="701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09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"/>
          <p:cNvSpPr/>
          <p:nvPr/>
        </p:nvSpPr>
        <p:spPr>
          <a:xfrm>
            <a:off x="6935849" y="3719603"/>
            <a:ext cx="29148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Diagrama de casos de uso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2673552" y="2815825"/>
            <a:ext cx="2785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CO" sz="1867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Proyecto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043ea0076_0_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g2c043ea0076_0_20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188" name="Google Shape;188;g2c043ea0076_0_20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89" name="Google Shape;189;g2c043ea0076_0_20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0" name="Google Shape;190;g2c043ea0076_0_20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1" name="Google Shape;191;g2c043ea0076_0_20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2" name="Google Shape;192;g2c043ea0076_0_20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3" name="Google Shape;193;g2c043ea0076_0_20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4" name="Google Shape;194;g2c043ea0076_0_20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5" name="Google Shape;195;g2c043ea0076_0_20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6" name="Google Shape;196;g2c043ea0076_0_20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7" name="Google Shape;197;g2c043ea0076_0_20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98" name="Google Shape;198;g2c043ea0076_0_20"/>
          <p:cNvSpPr/>
          <p:nvPr/>
        </p:nvSpPr>
        <p:spPr>
          <a:xfrm>
            <a:off x="2802759" y="2258848"/>
            <a:ext cx="2340300" cy="234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c043ea0076_0_20"/>
          <p:cNvSpPr txBox="1"/>
          <p:nvPr/>
        </p:nvSpPr>
        <p:spPr>
          <a:xfrm>
            <a:off x="2800585" y="2757392"/>
            <a:ext cx="2328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8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c043ea0076_0_20"/>
          <p:cNvSpPr/>
          <p:nvPr/>
        </p:nvSpPr>
        <p:spPr>
          <a:xfrm>
            <a:off x="5284375" y="2870354"/>
            <a:ext cx="6033000" cy="12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37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Información </a:t>
            </a:r>
            <a:endParaRPr sz="3700" b="1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37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de la Empresa </a:t>
            </a: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2c043ea0076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c043ea0076_0_20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043ea0076_0_7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Cremas Aloe Vera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c043ea0076_0_70"/>
          <p:cNvSpPr txBox="1"/>
          <p:nvPr/>
        </p:nvSpPr>
        <p:spPr>
          <a:xfrm>
            <a:off x="456225" y="1629125"/>
            <a:ext cx="11015700" cy="3888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043ea0076_0_70"/>
          <p:cNvSpPr txBox="1"/>
          <p:nvPr/>
        </p:nvSpPr>
        <p:spPr>
          <a:xfrm>
            <a:off x="3021750" y="6082150"/>
            <a:ext cx="6148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O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“Tu piel es nuestro trabajo, nuestra preocupación”</a:t>
            </a:r>
            <a:endParaRPr sz="2500" b="1"/>
          </a:p>
        </p:txBody>
      </p:sp>
      <p:pic>
        <p:nvPicPr>
          <p:cNvPr id="210" name="Google Shape;210;g2c043ea0076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775" y="1585688"/>
            <a:ext cx="4496451" cy="449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043ea0076_0_40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Misión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c043ea0076_0_40"/>
          <p:cNvSpPr txBox="1"/>
          <p:nvPr/>
        </p:nvSpPr>
        <p:spPr>
          <a:xfrm>
            <a:off x="456225" y="1629125"/>
            <a:ext cx="11015700" cy="45072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Ofrecer productos de alta calidad elaborados con ingredientes naturales como el aloe vera, la manzanilla y la hoja de sábila, diseñados para combatir las imperfecciones de la piel como granos, barros, espinillas, quemaduras y hongos. Nos comprometemos a proporcionar soluciones efectivas y seguras que ayuden a mejorar la salud y apariencia de la piel, promoviendo la confianza y el bienestar de nuestros clientes. Buscamos seguir investigando y desarrollando fórmulas innovadoras y eco-amigables para ofrecer los mejores productos del mercado, siempre manteniendo nuestro compromiso con la calidad y la satisfacción de nuestros consumidores. Quieren ser reconocidos como una marca confiable y confiable que brinde soluciones naturales y efectivas para el cuidado de la piel, ayudando a las personas a sentirse cómodas y seguras en su propia piel.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043ea0076_0_45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b="1">
                <a:solidFill>
                  <a:schemeClr val="lt1"/>
                </a:solidFill>
              </a:rPr>
              <a:t>Visión</a:t>
            </a:r>
            <a:endParaRPr sz="4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c043ea0076_0_45"/>
          <p:cNvSpPr txBox="1"/>
          <p:nvPr/>
        </p:nvSpPr>
        <p:spPr>
          <a:xfrm>
            <a:off x="456225" y="1629125"/>
            <a:ext cx="11015700" cy="3888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916"/>
              </a:lnSpc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 reconocidos como líderes innovadores en nuestra industria, ofreciendo soluciones tecnológicas de vanguardia que transformen la forma en que las empresas gestionan su información y toman decisiones estratégicas. La visión es ayudar a nuestros clientes a alcanzar el éxito y el crecimiento sostenible al proporcionarles herramientas y servicios que optimicen sus procesos, impulsen su competitividad y les permitan adaptarse rápidamente a los cambios del mercado global. Aspiran a ser un socio confiable que inspire confianza y se destaque por la excelencia en el servicio al cliente, la integridad y la ética empresarial.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1b8826a5a_0_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g2c1b8826a5a_0_2"/>
          <p:cNvGrpSpPr/>
          <p:nvPr/>
        </p:nvGrpSpPr>
        <p:grpSpPr>
          <a:xfrm>
            <a:off x="233910" y="382211"/>
            <a:ext cx="266769" cy="527997"/>
            <a:chOff x="141693" y="266421"/>
            <a:chExt cx="287405" cy="396008"/>
          </a:xfrm>
        </p:grpSpPr>
        <p:cxnSp>
          <p:nvCxnSpPr>
            <p:cNvPr id="229" name="Google Shape;229;g2c1b8826a5a_0_2"/>
            <p:cNvCxnSpPr/>
            <p:nvPr/>
          </p:nvCxnSpPr>
          <p:spPr>
            <a:xfrm>
              <a:off x="141698" y="66242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30" name="Google Shape;230;g2c1b8826a5a_0_2"/>
            <p:cNvCxnSpPr/>
            <p:nvPr/>
          </p:nvCxnSpPr>
          <p:spPr>
            <a:xfrm>
              <a:off x="141697" y="61836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31" name="Google Shape;231;g2c1b8826a5a_0_2"/>
            <p:cNvCxnSpPr/>
            <p:nvPr/>
          </p:nvCxnSpPr>
          <p:spPr>
            <a:xfrm>
              <a:off x="141697" y="573093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32" name="Google Shape;232;g2c1b8826a5a_0_2"/>
            <p:cNvCxnSpPr/>
            <p:nvPr/>
          </p:nvCxnSpPr>
          <p:spPr>
            <a:xfrm>
              <a:off x="141696" y="52902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33" name="Google Shape;233;g2c1b8826a5a_0_2"/>
            <p:cNvCxnSpPr/>
            <p:nvPr/>
          </p:nvCxnSpPr>
          <p:spPr>
            <a:xfrm>
              <a:off x="141696" y="488965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34" name="Google Shape;234;g2c1b8826a5a_0_2"/>
            <p:cNvCxnSpPr/>
            <p:nvPr/>
          </p:nvCxnSpPr>
          <p:spPr>
            <a:xfrm>
              <a:off x="141695" y="444899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35" name="Google Shape;235;g2c1b8826a5a_0_2"/>
            <p:cNvCxnSpPr/>
            <p:nvPr/>
          </p:nvCxnSpPr>
          <p:spPr>
            <a:xfrm>
              <a:off x="141695" y="401282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36" name="Google Shape;236;g2c1b8826a5a_0_2"/>
            <p:cNvCxnSpPr/>
            <p:nvPr/>
          </p:nvCxnSpPr>
          <p:spPr>
            <a:xfrm>
              <a:off x="141694" y="357216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37" name="Google Shape;237;g2c1b8826a5a_0_2"/>
            <p:cNvCxnSpPr/>
            <p:nvPr/>
          </p:nvCxnSpPr>
          <p:spPr>
            <a:xfrm>
              <a:off x="141694" y="310487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238" name="Google Shape;238;g2c1b8826a5a_0_2"/>
            <p:cNvCxnSpPr/>
            <p:nvPr/>
          </p:nvCxnSpPr>
          <p:spPr>
            <a:xfrm>
              <a:off x="141693" y="266421"/>
              <a:ext cx="28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239" name="Google Shape;239;g2c1b8826a5a_0_2"/>
          <p:cNvSpPr/>
          <p:nvPr/>
        </p:nvSpPr>
        <p:spPr>
          <a:xfrm>
            <a:off x="2802759" y="2258848"/>
            <a:ext cx="2340300" cy="23403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c1b8826a5a_0_2"/>
          <p:cNvSpPr txBox="1"/>
          <p:nvPr/>
        </p:nvSpPr>
        <p:spPr>
          <a:xfrm>
            <a:off x="2800585" y="2757392"/>
            <a:ext cx="2328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s-CO" sz="8800" b="1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r>
              <a:rPr lang="es-CO" sz="8800" b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c1b8826a5a_0_2"/>
          <p:cNvSpPr/>
          <p:nvPr/>
        </p:nvSpPr>
        <p:spPr>
          <a:xfrm>
            <a:off x="5284366" y="3065291"/>
            <a:ext cx="60330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s-CO" sz="6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PROYECTO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2c1b8826a5a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c1b8826a5a_0_2"/>
          <p:cNvSpPr txBox="1"/>
          <p:nvPr/>
        </p:nvSpPr>
        <p:spPr>
          <a:xfrm rot="-5400000">
            <a:off x="-615134" y="1846238"/>
            <a:ext cx="1986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36</Slides>
  <Notes>36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Cremas Aloe Vera</vt:lpstr>
      <vt:lpstr>Misión</vt:lpstr>
      <vt:lpstr>Visión</vt:lpstr>
      <vt:lpstr>Presentación de PowerPoint</vt:lpstr>
      <vt:lpstr>Presentación de PowerPoint</vt:lpstr>
      <vt:lpstr>Objetivo General</vt:lpstr>
      <vt:lpstr>Objetivos específicos </vt:lpstr>
      <vt:lpstr>Presentación de PowerPoint</vt:lpstr>
      <vt:lpstr>Informe de la entrevista</vt:lpstr>
      <vt:lpstr>Presentación de PowerPoint</vt:lpstr>
      <vt:lpstr>Planteamiento y Pregunta Problema</vt:lpstr>
      <vt:lpstr>Justificación del problema</vt:lpstr>
      <vt:lpstr>Delimitación y alcance del proyecto</vt:lpstr>
      <vt:lpstr>Presentación de PowerPoint</vt:lpstr>
      <vt:lpstr>Mapa de procesos</vt:lpstr>
      <vt:lpstr>Modelo BPMN</vt:lpstr>
      <vt:lpstr>Modelo BPMN</vt:lpstr>
      <vt:lpstr>Presentación de PowerPoint</vt:lpstr>
      <vt:lpstr>Requisitos Funcionales</vt:lpstr>
      <vt:lpstr>Requisitos No Funcionales</vt:lpstr>
      <vt:lpstr>Requisitos Funcionales y No funcionales</vt:lpstr>
      <vt:lpstr>Presentación de PowerPoint</vt:lpstr>
      <vt:lpstr>Diagrama de casos de Uso general.</vt:lpstr>
      <vt:lpstr> Formato de Casos de Uso</vt:lpstr>
      <vt:lpstr>Presentación de PowerPoint</vt:lpstr>
      <vt:lpstr>Mockups del Aplicativo Web</vt:lpstr>
      <vt:lpstr>Presentación de PowerPoint</vt:lpstr>
      <vt:lpstr>Ficha Técnica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revision>22</cp:revision>
  <dcterms:modified xsi:type="dcterms:W3CDTF">2024-09-30T16:55:38Z</dcterms:modified>
</cp:coreProperties>
</file>